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2" r:id="rId2"/>
  </p:sldMasterIdLst>
  <p:notesMasterIdLst>
    <p:notesMasterId r:id="rId25"/>
  </p:notesMasterIdLst>
  <p:sldIdLst>
    <p:sldId id="315" r:id="rId3"/>
    <p:sldId id="1729" r:id="rId4"/>
    <p:sldId id="263" r:id="rId5"/>
    <p:sldId id="1850" r:id="rId6"/>
    <p:sldId id="276" r:id="rId7"/>
    <p:sldId id="264" r:id="rId8"/>
    <p:sldId id="271" r:id="rId9"/>
    <p:sldId id="1732" r:id="rId10"/>
    <p:sldId id="265" r:id="rId11"/>
    <p:sldId id="1734" r:id="rId12"/>
    <p:sldId id="1791" r:id="rId13"/>
    <p:sldId id="1793" r:id="rId14"/>
    <p:sldId id="1792" r:id="rId15"/>
    <p:sldId id="1917" r:id="rId16"/>
    <p:sldId id="1916" r:id="rId17"/>
    <p:sldId id="1794" r:id="rId18"/>
    <p:sldId id="1849" r:id="rId19"/>
    <p:sldId id="266" r:id="rId20"/>
    <p:sldId id="279" r:id="rId21"/>
    <p:sldId id="1785" r:id="rId22"/>
    <p:sldId id="1786" r:id="rId23"/>
    <p:sldId id="269"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 id="{6FBE5F06-4F9B-4579-B312-E5AA97AC170F}">
          <p14:sldIdLst>
            <p14:sldId id="315"/>
            <p14:sldId id="1729"/>
          </p14:sldIdLst>
        </p14:section>
        <p14:section name="逻辑关系" id="{3B4C082F-9CD7-4117-9E15-A10CC44007D2}">
          <p14:sldIdLst>
            <p14:sldId id="263"/>
            <p14:sldId id="1850"/>
            <p14:sldId id="276"/>
          </p14:sldIdLst>
        </p14:section>
        <p14:section name="图文混排" id="{61448255-BB45-4132-8996-42BAEA17D459}">
          <p14:sldIdLst>
            <p14:sldId id="264"/>
            <p14:sldId id="271"/>
            <p14:sldId id="1732"/>
          </p14:sldIdLst>
        </p14:section>
        <p14:section name="多图排版" id="{CB199C89-2D38-40D0-8597-15F745F03DA1}">
          <p14:sldIdLst>
            <p14:sldId id="265"/>
            <p14:sldId id="1734"/>
            <p14:sldId id="1791"/>
            <p14:sldId id="1793"/>
            <p14:sldId id="1792"/>
            <p14:sldId id="1917"/>
            <p14:sldId id="1916"/>
            <p14:sldId id="1794"/>
            <p14:sldId id="1849"/>
          </p14:sldIdLst>
        </p14:section>
        <p14:section name="纯文排版" id="{85D89172-26EB-4AB6-9535-723487FCD9C2}">
          <p14:sldIdLst>
            <p14:sldId id="266"/>
            <p14:sldId id="279"/>
            <p14:sldId id="1785"/>
            <p14:sldId id="1786"/>
          </p14:sldIdLst>
        </p14:section>
        <p14:section name="尾页" id="{1A6B01B2-F30C-466F-ADB6-6B201D037448}">
          <p14:sldIdLst>
            <p14:sldId id="269"/>
          </p14:sldIdLst>
        </p14:section>
        <p14:section name="模板特色" id="{034BB0A1-6011-48B8-99CE-50AA32241C1A}">
          <p14:sldIdLst/>
        </p14:section>
        <p14:section name="素材绘制页面" id="{99F079F3-BC37-467A-9B8C-F34AEC5282FF}">
          <p14:sldIdLst/>
        </p14:section>
      </p14:sectionLst>
    </p:ext>
    <p:ext uri="{EFAFB233-063F-42B5-8137-9DF3F51BA10A}">
      <p15:sldGuideLst xmlns:p15="http://schemas.microsoft.com/office/powerpoint/2012/main">
        <p15:guide id="1" orient="horz" pos="2301">
          <p15:clr>
            <a:srgbClr val="A4A3A4"/>
          </p15:clr>
        </p15:guide>
        <p15:guide id="2" pos="3858">
          <p15:clr>
            <a:srgbClr val="A4A3A4"/>
          </p15:clr>
        </p15:guide>
        <p15:guide id="3" pos="440">
          <p15:clr>
            <a:srgbClr val="A4A3A4"/>
          </p15:clr>
        </p15:guide>
        <p15:guide id="4" pos="7258">
          <p15:clr>
            <a:srgbClr val="A4A3A4"/>
          </p15:clr>
        </p15:guide>
        <p15:guide id="5" orient="horz" pos="589">
          <p15:clr>
            <a:srgbClr val="A4A3A4"/>
          </p15:clr>
        </p15:guide>
        <p15:guide id="6" orient="horz" pos="705">
          <p15:clr>
            <a:srgbClr val="A4A3A4"/>
          </p15:clr>
        </p15:guide>
        <p15:guide id="7" orient="horz" pos="3968">
          <p15:clr>
            <a:srgbClr val="A4A3A4"/>
          </p15:clr>
        </p15:guide>
        <p15:guide id="8" orient="horz" pos="3861">
          <p15:clr>
            <a:srgbClr val="A4A3A4"/>
          </p15:clr>
        </p15:guide>
        <p15:guide id="9" orient="horz" pos="4286">
          <p15:clr>
            <a:srgbClr val="A4A3A4"/>
          </p15:clr>
        </p15:guide>
        <p15:guide id="10" pos="7330">
          <p15:clr>
            <a:srgbClr val="A4A3A4"/>
          </p15:clr>
        </p15:guide>
        <p15:guide id="11" pos="681">
          <p15:clr>
            <a:srgbClr val="A4A3A4"/>
          </p15:clr>
        </p15:guide>
        <p15:guide id="12" pos="69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琦 陈" initials="琦"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58C"/>
    <a:srgbClr val="ED5A65"/>
    <a:srgbClr val="E6E6E6"/>
    <a:srgbClr val="F49AA0"/>
    <a:srgbClr val="BFFAFD"/>
    <a:srgbClr val="819AD9"/>
    <a:srgbClr val="7590D5"/>
    <a:srgbClr val="5B7CCD"/>
    <a:srgbClr val="3B62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3915" autoAdjust="0"/>
  </p:normalViewPr>
  <p:slideViewPr>
    <p:cSldViewPr snapToGrid="0" showGuides="1">
      <p:cViewPr varScale="1">
        <p:scale>
          <a:sx n="72" d="100"/>
          <a:sy n="72" d="100"/>
        </p:scale>
        <p:origin x="576" y="66"/>
      </p:cViewPr>
      <p:guideLst>
        <p:guide orient="horz" pos="2301"/>
        <p:guide pos="3858"/>
        <p:guide pos="440"/>
        <p:guide pos="7258"/>
        <p:guide orient="horz" pos="589"/>
        <p:guide orient="horz" pos="705"/>
        <p:guide orient="horz" pos="3968"/>
        <p:guide orient="horz" pos="3861"/>
        <p:guide orient="horz" pos="4286"/>
        <p:guide pos="7330"/>
        <p:guide pos="681"/>
        <p:guide pos="699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14A28CE-EB60-4BBF-A8D8-74034D21620D}" type="doc">
      <dgm:prSet loTypeId="urn:microsoft.com/office/officeart/2005/8/layout/radial4#1" loCatId="relationship" qsTypeId="urn:microsoft.com/office/officeart/2005/8/quickstyle/simple1#1" qsCatId="simple" csTypeId="urn:microsoft.com/office/officeart/2005/8/colors/accent1_2#1" csCatId="accent1" phldr="1"/>
      <dgm:spPr/>
      <dgm:t>
        <a:bodyPr/>
        <a:lstStyle/>
        <a:p>
          <a:endParaRPr lang="zh-CN" altLang="en-US"/>
        </a:p>
      </dgm:t>
    </dgm:pt>
    <dgm:pt modelId="{60D5B6BA-683E-4A54-8CDC-8AB97EDD4B6A}">
      <dgm:prSet phldrT="[文本]" custT="1"/>
      <dgm:spPr>
        <a:solidFill>
          <a:schemeClr val="bg2"/>
        </a:solidFill>
        <a:ln>
          <a:noFill/>
        </a:ln>
      </dgm:spPr>
      <dgm:t>
        <a:bodyPr/>
        <a:lstStyle/>
        <a:p>
          <a:r>
            <a:rPr lang="en-US" altLang="zh-CN" sz="2200" b="1" dirty="0">
              <a:solidFill>
                <a:schemeClr val="tx1"/>
              </a:solidFill>
            </a:rPr>
            <a:t>Phobia</a:t>
          </a:r>
          <a:endParaRPr lang="zh-CN" altLang="en-US" sz="2200" b="1" dirty="0">
            <a:solidFill>
              <a:schemeClr val="tx1"/>
            </a:solidFill>
          </a:endParaRPr>
        </a:p>
      </dgm:t>
    </dgm:pt>
    <dgm:pt modelId="{BD4E15E3-4723-4711-B1CE-D28D06AED572}" type="parTrans" cxnId="{01B0C6EE-61AF-4812-90B7-FCAF04ABB2BE}">
      <dgm:prSet/>
      <dgm:spPr/>
      <dgm:t>
        <a:bodyPr/>
        <a:lstStyle/>
        <a:p>
          <a:endParaRPr lang="zh-CN" altLang="en-US"/>
        </a:p>
      </dgm:t>
    </dgm:pt>
    <dgm:pt modelId="{83B288A0-445D-43C8-8B9A-46B8FAB637BA}" type="sibTrans" cxnId="{01B0C6EE-61AF-4812-90B7-FCAF04ABB2BE}">
      <dgm:prSet/>
      <dgm:spPr/>
      <dgm:t>
        <a:bodyPr/>
        <a:lstStyle/>
        <a:p>
          <a:endParaRPr lang="zh-CN" altLang="en-US"/>
        </a:p>
      </dgm:t>
    </dgm:pt>
    <dgm:pt modelId="{DE9AD0BB-5365-48E3-9C34-2CE6C541BB8F}">
      <dgm:prSet phldrT="[文本]" custT="1"/>
      <dgm:spPr>
        <a:ln>
          <a:noFill/>
        </a:ln>
      </dgm:spPr>
      <dgm:t>
        <a:bodyPr/>
        <a:lstStyle/>
        <a:p>
          <a:r>
            <a:rPr lang="en-US" altLang="en-US" sz="1600" dirty="0"/>
            <a:t>Breathlessness</a:t>
          </a:r>
          <a:endParaRPr lang="zh-CN" altLang="en-US" sz="1600" dirty="0"/>
        </a:p>
      </dgm:t>
    </dgm:pt>
    <dgm:pt modelId="{C2E0889E-0F14-423F-AD49-25A9AF0AF6F5}" type="parTrans" cxnId="{54782789-7B9B-4C65-9855-2A6506E8E28E}">
      <dgm:prSet/>
      <dgm:spPr/>
      <dgm:t>
        <a:bodyPr/>
        <a:lstStyle/>
        <a:p>
          <a:endParaRPr lang="zh-CN" altLang="en-US"/>
        </a:p>
      </dgm:t>
    </dgm:pt>
    <dgm:pt modelId="{A4A2C612-FA35-48C8-9124-22E4671B8565}" type="sibTrans" cxnId="{54782789-7B9B-4C65-9855-2A6506E8E28E}">
      <dgm:prSet/>
      <dgm:spPr/>
      <dgm:t>
        <a:bodyPr/>
        <a:lstStyle/>
        <a:p>
          <a:endParaRPr lang="zh-CN" altLang="en-US"/>
        </a:p>
      </dgm:t>
    </dgm:pt>
    <dgm:pt modelId="{F5317508-E28B-4DA9-8DBE-045C8630E83A}">
      <dgm:prSet phldrT="[文本]" custT="1"/>
      <dgm:spPr>
        <a:solidFill>
          <a:schemeClr val="accent2"/>
        </a:solidFill>
        <a:ln>
          <a:noFill/>
        </a:ln>
      </dgm:spPr>
      <dgm:t>
        <a:bodyPr/>
        <a:lstStyle/>
        <a:p>
          <a:r>
            <a:rPr lang="en-US" altLang="en-US" sz="1600" kern="1200" dirty="0">
              <a:solidFill>
                <a:srgbClr val="FFFFFF"/>
              </a:solidFill>
              <a:latin typeface="思源宋体 CN Light"/>
              <a:ea typeface="思源黑体 CN Light"/>
              <a:cs typeface="+mn-cs"/>
            </a:rPr>
            <a:t>Dizziness</a:t>
          </a:r>
          <a:endParaRPr lang="zh-CN" altLang="en-US" sz="1600" kern="1200" dirty="0">
            <a:solidFill>
              <a:srgbClr val="FFFFFF"/>
            </a:solidFill>
            <a:latin typeface="思源宋体 CN Light"/>
            <a:ea typeface="思源黑体 CN Light"/>
            <a:cs typeface="+mn-cs"/>
          </a:endParaRPr>
        </a:p>
      </dgm:t>
    </dgm:pt>
    <dgm:pt modelId="{A63A6952-D700-4BF0-84C3-4615EA972DB0}" type="parTrans" cxnId="{676FDCA0-481A-47C6-97C1-E4CDE6FE0535}">
      <dgm:prSet/>
      <dgm:spPr/>
      <dgm:t>
        <a:bodyPr/>
        <a:lstStyle/>
        <a:p>
          <a:endParaRPr lang="zh-CN" altLang="en-US"/>
        </a:p>
      </dgm:t>
    </dgm:pt>
    <dgm:pt modelId="{1F0C300B-1210-49E5-A2FD-D673D3C57EBB}" type="sibTrans" cxnId="{676FDCA0-481A-47C6-97C1-E4CDE6FE0535}">
      <dgm:prSet/>
      <dgm:spPr/>
      <dgm:t>
        <a:bodyPr/>
        <a:lstStyle/>
        <a:p>
          <a:endParaRPr lang="zh-CN" altLang="en-US"/>
        </a:p>
      </dgm:t>
    </dgm:pt>
    <dgm:pt modelId="{8BDD934F-AD41-414C-856E-119B502ECD60}">
      <dgm:prSet phldrT="[文本]" custT="1"/>
      <dgm:spPr>
        <a:solidFill>
          <a:schemeClr val="accent3"/>
        </a:solidFill>
        <a:ln>
          <a:noFill/>
        </a:ln>
      </dgm:spPr>
      <dgm:t>
        <a:bodyPr/>
        <a:lstStyle/>
        <a:p>
          <a:r>
            <a:rPr lang="en-US" altLang="en-US" sz="1600" dirty="0"/>
            <a:t>Nausea</a:t>
          </a:r>
          <a:endParaRPr lang="zh-CN" altLang="en-US" sz="1600" dirty="0"/>
        </a:p>
      </dgm:t>
    </dgm:pt>
    <dgm:pt modelId="{DD8AD66A-7A45-4650-BC10-09F05F69307C}" type="parTrans" cxnId="{25DD3A9A-283B-411F-A344-5472AD8D5A34}">
      <dgm:prSet/>
      <dgm:spPr/>
      <dgm:t>
        <a:bodyPr/>
        <a:lstStyle/>
        <a:p>
          <a:endParaRPr lang="zh-CN" altLang="en-US"/>
        </a:p>
      </dgm:t>
    </dgm:pt>
    <dgm:pt modelId="{4E12DECA-6758-4B2D-927E-0E4C621A87A8}" type="sibTrans" cxnId="{25DD3A9A-283B-411F-A344-5472AD8D5A34}">
      <dgm:prSet/>
      <dgm:spPr/>
      <dgm:t>
        <a:bodyPr/>
        <a:lstStyle/>
        <a:p>
          <a:endParaRPr lang="zh-CN" altLang="en-US"/>
        </a:p>
      </dgm:t>
    </dgm:pt>
    <dgm:pt modelId="{08AAE791-7DE2-44BC-94DA-024A6AE8B2C8}">
      <dgm:prSet phldrT="[文本]" custT="1"/>
      <dgm:spPr>
        <a:solidFill>
          <a:schemeClr val="accent4"/>
        </a:solidFill>
        <a:ln>
          <a:noFill/>
        </a:ln>
      </dgm:spPr>
      <dgm:t>
        <a:bodyPr/>
        <a:lstStyle/>
        <a:p>
          <a:r>
            <a:rPr lang="en-US" altLang="en-US" sz="1600" dirty="0"/>
            <a:t>Fear of dying</a:t>
          </a:r>
          <a:endParaRPr lang="zh-CN" altLang="en-US" sz="1600" dirty="0"/>
        </a:p>
      </dgm:t>
    </dgm:pt>
    <dgm:pt modelId="{356B2BC1-749A-4515-A930-4F6D5B6EEDA2}" type="parTrans" cxnId="{7D92A4DA-52C6-427A-84AC-79716DD66EF0}">
      <dgm:prSet/>
      <dgm:spPr/>
      <dgm:t>
        <a:bodyPr/>
        <a:lstStyle/>
        <a:p>
          <a:endParaRPr lang="zh-CN" altLang="en-US"/>
        </a:p>
      </dgm:t>
    </dgm:pt>
    <dgm:pt modelId="{FD6FACF2-7169-4DE9-A674-62CF500BD588}" type="sibTrans" cxnId="{7D92A4DA-52C6-427A-84AC-79716DD66EF0}">
      <dgm:prSet/>
      <dgm:spPr/>
      <dgm:t>
        <a:bodyPr/>
        <a:lstStyle/>
        <a:p>
          <a:endParaRPr lang="zh-CN" altLang="en-US"/>
        </a:p>
      </dgm:t>
    </dgm:pt>
    <dgm:pt modelId="{50C11234-EDBD-46B2-84A9-06FF46069A6C}">
      <dgm:prSet phldrT="[文本]" custT="1"/>
      <dgm:spPr>
        <a:solidFill>
          <a:srgbClr val="7030A0"/>
        </a:solidFill>
        <a:ln>
          <a:noFill/>
        </a:ln>
      </dgm:spPr>
      <dgm:t>
        <a:bodyPr/>
        <a:lstStyle/>
        <a:p>
          <a:r>
            <a:rPr lang="en-US" altLang="en-US" sz="1600" dirty="0"/>
            <a:t>…</a:t>
          </a:r>
          <a:endParaRPr lang="zh-CN" altLang="en-US" sz="1600" dirty="0"/>
        </a:p>
      </dgm:t>
    </dgm:pt>
    <dgm:pt modelId="{FD8371C2-D8E5-4F7A-84F4-D6A43F5D68AE}" type="parTrans" cxnId="{7B228A67-7AD7-4ABD-96A0-0B1D10FBCB03}">
      <dgm:prSet/>
      <dgm:spPr/>
      <dgm:t>
        <a:bodyPr/>
        <a:lstStyle/>
        <a:p>
          <a:endParaRPr lang="zh-CN" altLang="en-US"/>
        </a:p>
      </dgm:t>
    </dgm:pt>
    <dgm:pt modelId="{D5492929-4492-49F6-91CD-777FCCE8B7C1}" type="sibTrans" cxnId="{7B228A67-7AD7-4ABD-96A0-0B1D10FBCB03}">
      <dgm:prSet/>
      <dgm:spPr/>
      <dgm:t>
        <a:bodyPr/>
        <a:lstStyle/>
        <a:p>
          <a:endParaRPr lang="zh-CN" altLang="en-US"/>
        </a:p>
      </dgm:t>
    </dgm:pt>
    <dgm:pt modelId="{5C3DB04C-B741-4FA2-A44A-F91047E297D7}">
      <dgm:prSet phldrT="[文本]" custT="1"/>
      <dgm:spPr>
        <a:solidFill>
          <a:schemeClr val="accent1">
            <a:lumMod val="60000"/>
            <a:lumOff val="40000"/>
          </a:schemeClr>
        </a:solidFill>
        <a:ln>
          <a:noFill/>
        </a:ln>
      </dgm:spPr>
      <dgm:t>
        <a:bodyPr/>
        <a:lstStyle/>
        <a:p>
          <a:r>
            <a:rPr lang="en-US" altLang="en-US" sz="1600" dirty="0"/>
            <a:t>A sense of unreality</a:t>
          </a:r>
          <a:endParaRPr lang="zh-CN" altLang="en-US" sz="1600" dirty="0"/>
        </a:p>
      </dgm:t>
    </dgm:pt>
    <dgm:pt modelId="{7E263D0A-F608-4D69-927F-E9626DD4A3A1}" type="parTrans" cxnId="{FEB944BE-3AB2-40A5-B85A-80A481D8B6CC}">
      <dgm:prSet/>
      <dgm:spPr/>
      <dgm:t>
        <a:bodyPr/>
        <a:lstStyle/>
        <a:p>
          <a:endParaRPr lang="zh-CN" altLang="en-US"/>
        </a:p>
      </dgm:t>
    </dgm:pt>
    <dgm:pt modelId="{78A9EEA4-4045-4C16-821B-9D7AD4693FCD}" type="sibTrans" cxnId="{FEB944BE-3AB2-40A5-B85A-80A481D8B6CC}">
      <dgm:prSet/>
      <dgm:spPr/>
      <dgm:t>
        <a:bodyPr/>
        <a:lstStyle/>
        <a:p>
          <a:endParaRPr lang="zh-CN" altLang="en-US"/>
        </a:p>
      </dgm:t>
    </dgm:pt>
    <dgm:pt modelId="{F67932FE-97CF-4382-9F82-B86B0A664298}">
      <dgm:prSet phldrT="[文本]" custT="1"/>
      <dgm:spPr>
        <a:solidFill>
          <a:schemeClr val="accent5"/>
        </a:solidFill>
        <a:ln>
          <a:noFill/>
        </a:ln>
      </dgm:spPr>
      <dgm:t>
        <a:bodyPr/>
        <a:lstStyle/>
        <a:p>
          <a:r>
            <a:rPr lang="en-US" altLang="en-US" sz="1600" dirty="0"/>
            <a:t>Trembling</a:t>
          </a:r>
          <a:endParaRPr lang="zh-CN" altLang="en-US" sz="1600" dirty="0"/>
        </a:p>
      </dgm:t>
    </dgm:pt>
    <dgm:pt modelId="{C251A2CA-0AB4-41BD-8A6A-24DED64F6C73}" type="parTrans" cxnId="{93B0EF7A-7547-4669-A80C-80586CFA1095}">
      <dgm:prSet/>
      <dgm:spPr/>
      <dgm:t>
        <a:bodyPr/>
        <a:lstStyle/>
        <a:p>
          <a:endParaRPr lang="zh-CN" altLang="en-US"/>
        </a:p>
      </dgm:t>
    </dgm:pt>
    <dgm:pt modelId="{DA8C8B8A-0B4A-4CB4-9D8A-679F907D2C39}" type="sibTrans" cxnId="{93B0EF7A-7547-4669-A80C-80586CFA1095}">
      <dgm:prSet/>
      <dgm:spPr/>
      <dgm:t>
        <a:bodyPr/>
        <a:lstStyle/>
        <a:p>
          <a:endParaRPr lang="zh-CN" altLang="en-US"/>
        </a:p>
      </dgm:t>
    </dgm:pt>
    <dgm:pt modelId="{42F4C7FA-E318-419B-A654-C45853174474}">
      <dgm:prSet phldrT="[文本]" custT="1"/>
      <dgm:spPr>
        <a:solidFill>
          <a:schemeClr val="accent6"/>
        </a:solidFill>
        <a:ln>
          <a:noFill/>
        </a:ln>
      </dgm:spPr>
      <dgm:t>
        <a:bodyPr/>
        <a:lstStyle/>
        <a:p>
          <a:r>
            <a:rPr lang="en-US" altLang="en-US" sz="1600" dirty="0"/>
            <a:t>Heartbeat</a:t>
          </a:r>
          <a:endParaRPr lang="zh-CN" altLang="en-US" sz="1600" dirty="0"/>
        </a:p>
      </dgm:t>
    </dgm:pt>
    <dgm:pt modelId="{B2B70726-699F-42A0-8122-5A2777E61999}" type="parTrans" cxnId="{B88B2EDD-7713-400D-A7D5-C5D9AC2CC982}">
      <dgm:prSet/>
      <dgm:spPr/>
      <dgm:t>
        <a:bodyPr/>
        <a:lstStyle/>
        <a:p>
          <a:endParaRPr lang="zh-CN" altLang="en-US"/>
        </a:p>
      </dgm:t>
    </dgm:pt>
    <dgm:pt modelId="{D95F78F9-40C8-49C9-8B44-3A1FF5FB3C06}" type="sibTrans" cxnId="{B88B2EDD-7713-400D-A7D5-C5D9AC2CC982}">
      <dgm:prSet/>
      <dgm:spPr/>
      <dgm:t>
        <a:bodyPr/>
        <a:lstStyle/>
        <a:p>
          <a:endParaRPr lang="zh-CN" altLang="en-US"/>
        </a:p>
      </dgm:t>
    </dgm:pt>
    <dgm:pt modelId="{28EF2582-D597-451E-97C5-0F951664A649}" type="pres">
      <dgm:prSet presAssocID="{314A28CE-EB60-4BBF-A8D8-74034D21620D}" presName="cycle" presStyleCnt="0">
        <dgm:presLayoutVars>
          <dgm:chMax val="1"/>
          <dgm:dir/>
          <dgm:animLvl val="ctr"/>
          <dgm:resizeHandles val="exact"/>
        </dgm:presLayoutVars>
      </dgm:prSet>
      <dgm:spPr/>
    </dgm:pt>
    <dgm:pt modelId="{4795E9E5-2145-4A5B-8326-7829D6A7C116}" type="pres">
      <dgm:prSet presAssocID="{60D5B6BA-683E-4A54-8CDC-8AB97EDD4B6A}" presName="centerShape" presStyleLbl="node0" presStyleIdx="0" presStyleCnt="1"/>
      <dgm:spPr/>
    </dgm:pt>
    <dgm:pt modelId="{714E924F-4A4C-41A6-8C19-328B4CF74882}" type="pres">
      <dgm:prSet presAssocID="{C2E0889E-0F14-423F-AD49-25A9AF0AF6F5}" presName="parTrans" presStyleLbl="bgSibTrans2D1" presStyleIdx="0" presStyleCnt="8"/>
      <dgm:spPr/>
    </dgm:pt>
    <dgm:pt modelId="{37EC3F20-146E-4608-939E-6618EC7AC4C4}" type="pres">
      <dgm:prSet presAssocID="{DE9AD0BB-5365-48E3-9C34-2CE6C541BB8F}" presName="node" presStyleLbl="node1" presStyleIdx="0" presStyleCnt="8" custScaleX="104893" custScaleY="97760" custRadScaleRad="104119" custRadScaleInc="1700">
        <dgm:presLayoutVars>
          <dgm:bulletEnabled val="1"/>
        </dgm:presLayoutVars>
      </dgm:prSet>
      <dgm:spPr/>
    </dgm:pt>
    <dgm:pt modelId="{75446614-3461-43C1-BA85-3B6D6ED9F666}" type="pres">
      <dgm:prSet presAssocID="{A63A6952-D700-4BF0-84C3-4615EA972DB0}" presName="parTrans" presStyleLbl="bgSibTrans2D1" presStyleIdx="1" presStyleCnt="8"/>
      <dgm:spPr/>
    </dgm:pt>
    <dgm:pt modelId="{FECEBBFA-C13E-42C1-BC27-B1AD47147976}" type="pres">
      <dgm:prSet presAssocID="{F5317508-E28B-4DA9-8DBE-045C8630E83A}" presName="node" presStyleLbl="node1" presStyleIdx="1" presStyleCnt="8" custScaleX="108039" custScaleY="89914">
        <dgm:presLayoutVars>
          <dgm:bulletEnabled val="1"/>
        </dgm:presLayoutVars>
      </dgm:prSet>
      <dgm:spPr/>
    </dgm:pt>
    <dgm:pt modelId="{3D819898-B6FA-4AF3-87E2-1C92731CDE69}" type="pres">
      <dgm:prSet presAssocID="{C251A2CA-0AB4-41BD-8A6A-24DED64F6C73}" presName="parTrans" presStyleLbl="bgSibTrans2D1" presStyleIdx="2" presStyleCnt="8"/>
      <dgm:spPr/>
    </dgm:pt>
    <dgm:pt modelId="{138C0069-A8B4-4904-86E2-D943D39612B8}" type="pres">
      <dgm:prSet presAssocID="{F67932FE-97CF-4382-9F82-B86B0A664298}" presName="node" presStyleLbl="node1" presStyleIdx="2" presStyleCnt="8">
        <dgm:presLayoutVars>
          <dgm:bulletEnabled val="1"/>
        </dgm:presLayoutVars>
      </dgm:prSet>
      <dgm:spPr/>
    </dgm:pt>
    <dgm:pt modelId="{91D6DB44-BC0A-429F-BD41-ACF79C5210F2}" type="pres">
      <dgm:prSet presAssocID="{B2B70726-699F-42A0-8122-5A2777E61999}" presName="parTrans" presStyleLbl="bgSibTrans2D1" presStyleIdx="3" presStyleCnt="8"/>
      <dgm:spPr/>
    </dgm:pt>
    <dgm:pt modelId="{58C71333-2643-495B-AEFB-3B74929914EC}" type="pres">
      <dgm:prSet presAssocID="{42F4C7FA-E318-419B-A654-C45853174474}" presName="node" presStyleLbl="node1" presStyleIdx="3" presStyleCnt="8">
        <dgm:presLayoutVars>
          <dgm:bulletEnabled val="1"/>
        </dgm:presLayoutVars>
      </dgm:prSet>
      <dgm:spPr/>
    </dgm:pt>
    <dgm:pt modelId="{BE208248-FFB9-4E2E-BADC-B8847796E1CF}" type="pres">
      <dgm:prSet presAssocID="{DD8AD66A-7A45-4650-BC10-09F05F69307C}" presName="parTrans" presStyleLbl="bgSibTrans2D1" presStyleIdx="4" presStyleCnt="8"/>
      <dgm:spPr/>
    </dgm:pt>
    <dgm:pt modelId="{DA91721C-CC17-4583-AAD3-845BB3C9AEC1}" type="pres">
      <dgm:prSet presAssocID="{8BDD934F-AD41-414C-856E-119B502ECD60}" presName="node" presStyleLbl="node1" presStyleIdx="4" presStyleCnt="8">
        <dgm:presLayoutVars>
          <dgm:bulletEnabled val="1"/>
        </dgm:presLayoutVars>
      </dgm:prSet>
      <dgm:spPr/>
    </dgm:pt>
    <dgm:pt modelId="{85ADA8E9-A09D-4A58-B97E-9189918AFEAD}" type="pres">
      <dgm:prSet presAssocID="{356B2BC1-749A-4515-A930-4F6D5B6EEDA2}" presName="parTrans" presStyleLbl="bgSibTrans2D1" presStyleIdx="5" presStyleCnt="8"/>
      <dgm:spPr/>
    </dgm:pt>
    <dgm:pt modelId="{BB4CC8AC-B986-4D3F-8668-ADE8EE1136BA}" type="pres">
      <dgm:prSet presAssocID="{08AAE791-7DE2-44BC-94DA-024A6AE8B2C8}" presName="node" presStyleLbl="node1" presStyleIdx="5" presStyleCnt="8">
        <dgm:presLayoutVars>
          <dgm:bulletEnabled val="1"/>
        </dgm:presLayoutVars>
      </dgm:prSet>
      <dgm:spPr/>
    </dgm:pt>
    <dgm:pt modelId="{C681A6D4-693D-4719-AECD-9B61EC6CD07F}" type="pres">
      <dgm:prSet presAssocID="{7E263D0A-F608-4D69-927F-E9626DD4A3A1}" presName="parTrans" presStyleLbl="bgSibTrans2D1" presStyleIdx="6" presStyleCnt="8"/>
      <dgm:spPr/>
    </dgm:pt>
    <dgm:pt modelId="{E15AE0E4-5815-46C7-835C-53C6E3C0F3B1}" type="pres">
      <dgm:prSet presAssocID="{5C3DB04C-B741-4FA2-A44A-F91047E297D7}" presName="node" presStyleLbl="node1" presStyleIdx="6" presStyleCnt="8">
        <dgm:presLayoutVars>
          <dgm:bulletEnabled val="1"/>
        </dgm:presLayoutVars>
      </dgm:prSet>
      <dgm:spPr/>
    </dgm:pt>
    <dgm:pt modelId="{4643C767-5BFA-4CF4-A534-66F9B4AC988E}" type="pres">
      <dgm:prSet presAssocID="{FD8371C2-D8E5-4F7A-84F4-D6A43F5D68AE}" presName="parTrans" presStyleLbl="bgSibTrans2D1" presStyleIdx="7" presStyleCnt="8"/>
      <dgm:spPr/>
    </dgm:pt>
    <dgm:pt modelId="{528DAD18-A7F5-41BC-86E1-1F528F4CFF84}" type="pres">
      <dgm:prSet presAssocID="{50C11234-EDBD-46B2-84A9-06FF46069A6C}" presName="node" presStyleLbl="node1" presStyleIdx="7" presStyleCnt="8">
        <dgm:presLayoutVars>
          <dgm:bulletEnabled val="1"/>
        </dgm:presLayoutVars>
      </dgm:prSet>
      <dgm:spPr/>
    </dgm:pt>
  </dgm:ptLst>
  <dgm:cxnLst>
    <dgm:cxn modelId="{195C6703-6121-449D-8E97-9EF8A2A3489E}" type="presOf" srcId="{B2B70726-699F-42A0-8122-5A2777E61999}" destId="{91D6DB44-BC0A-429F-BD41-ACF79C5210F2}" srcOrd="0" destOrd="0" presId="urn:microsoft.com/office/officeart/2005/8/layout/radial4#1"/>
    <dgm:cxn modelId="{48CA9712-8E12-4EBF-B60C-EA46968D6B40}" type="presOf" srcId="{DE9AD0BB-5365-48E3-9C34-2CE6C541BB8F}" destId="{37EC3F20-146E-4608-939E-6618EC7AC4C4}" srcOrd="0" destOrd="0" presId="urn:microsoft.com/office/officeart/2005/8/layout/radial4#1"/>
    <dgm:cxn modelId="{8D9A0D19-32A2-4B32-B830-FA09F5AB607D}" type="presOf" srcId="{42F4C7FA-E318-419B-A654-C45853174474}" destId="{58C71333-2643-495B-AEFB-3B74929914EC}" srcOrd="0" destOrd="0" presId="urn:microsoft.com/office/officeart/2005/8/layout/radial4#1"/>
    <dgm:cxn modelId="{05600B1C-798C-4878-A761-BBC5AF68ABBD}" type="presOf" srcId="{50C11234-EDBD-46B2-84A9-06FF46069A6C}" destId="{528DAD18-A7F5-41BC-86E1-1F528F4CFF84}" srcOrd="0" destOrd="0" presId="urn:microsoft.com/office/officeart/2005/8/layout/radial4#1"/>
    <dgm:cxn modelId="{E1BE392F-F413-408B-8729-7BD904C92B77}" type="presOf" srcId="{A63A6952-D700-4BF0-84C3-4615EA972DB0}" destId="{75446614-3461-43C1-BA85-3B6D6ED9F666}" srcOrd="0" destOrd="0" presId="urn:microsoft.com/office/officeart/2005/8/layout/radial4#1"/>
    <dgm:cxn modelId="{6681AF5D-2A79-405A-83D4-10304D9FA593}" type="presOf" srcId="{356B2BC1-749A-4515-A930-4F6D5B6EEDA2}" destId="{85ADA8E9-A09D-4A58-B97E-9189918AFEAD}" srcOrd="0" destOrd="0" presId="urn:microsoft.com/office/officeart/2005/8/layout/radial4#1"/>
    <dgm:cxn modelId="{ADE69743-E691-4614-90FD-C32E28E820B1}" type="presOf" srcId="{F67932FE-97CF-4382-9F82-B86B0A664298}" destId="{138C0069-A8B4-4904-86E2-D943D39612B8}" srcOrd="0" destOrd="0" presId="urn:microsoft.com/office/officeart/2005/8/layout/radial4#1"/>
    <dgm:cxn modelId="{7B228A67-7AD7-4ABD-96A0-0B1D10FBCB03}" srcId="{60D5B6BA-683E-4A54-8CDC-8AB97EDD4B6A}" destId="{50C11234-EDBD-46B2-84A9-06FF46069A6C}" srcOrd="7" destOrd="0" parTransId="{FD8371C2-D8E5-4F7A-84F4-D6A43F5D68AE}" sibTransId="{D5492929-4492-49F6-91CD-777FCCE8B7C1}"/>
    <dgm:cxn modelId="{C75F346F-B6AB-4373-80EC-EE5FA0196C73}" type="presOf" srcId="{F5317508-E28B-4DA9-8DBE-045C8630E83A}" destId="{FECEBBFA-C13E-42C1-BC27-B1AD47147976}" srcOrd="0" destOrd="0" presId="urn:microsoft.com/office/officeart/2005/8/layout/radial4#1"/>
    <dgm:cxn modelId="{93B0EF7A-7547-4669-A80C-80586CFA1095}" srcId="{60D5B6BA-683E-4A54-8CDC-8AB97EDD4B6A}" destId="{F67932FE-97CF-4382-9F82-B86B0A664298}" srcOrd="2" destOrd="0" parTransId="{C251A2CA-0AB4-41BD-8A6A-24DED64F6C73}" sibTransId="{DA8C8B8A-0B4A-4CB4-9D8A-679F907D2C39}"/>
    <dgm:cxn modelId="{A859BD7B-C41C-4AEC-A8AA-97FFF820FD39}" type="presOf" srcId="{DD8AD66A-7A45-4650-BC10-09F05F69307C}" destId="{BE208248-FFB9-4E2E-BADC-B8847796E1CF}" srcOrd="0" destOrd="0" presId="urn:microsoft.com/office/officeart/2005/8/layout/radial4#1"/>
    <dgm:cxn modelId="{5B74667C-F681-4122-A688-F2812E788626}" type="presOf" srcId="{60D5B6BA-683E-4A54-8CDC-8AB97EDD4B6A}" destId="{4795E9E5-2145-4A5B-8326-7829D6A7C116}" srcOrd="0" destOrd="0" presId="urn:microsoft.com/office/officeart/2005/8/layout/radial4#1"/>
    <dgm:cxn modelId="{54782789-7B9B-4C65-9855-2A6506E8E28E}" srcId="{60D5B6BA-683E-4A54-8CDC-8AB97EDD4B6A}" destId="{DE9AD0BB-5365-48E3-9C34-2CE6C541BB8F}" srcOrd="0" destOrd="0" parTransId="{C2E0889E-0F14-423F-AD49-25A9AF0AF6F5}" sibTransId="{A4A2C612-FA35-48C8-9124-22E4671B8565}"/>
    <dgm:cxn modelId="{6F2E5689-C4AC-4209-B835-C1EDEB0F96D5}" type="presOf" srcId="{314A28CE-EB60-4BBF-A8D8-74034D21620D}" destId="{28EF2582-D597-451E-97C5-0F951664A649}" srcOrd="0" destOrd="0" presId="urn:microsoft.com/office/officeart/2005/8/layout/radial4#1"/>
    <dgm:cxn modelId="{3DF33493-E515-4979-955D-A401180DB0B1}" type="presOf" srcId="{7E263D0A-F608-4D69-927F-E9626DD4A3A1}" destId="{C681A6D4-693D-4719-AECD-9B61EC6CD07F}" srcOrd="0" destOrd="0" presId="urn:microsoft.com/office/officeart/2005/8/layout/radial4#1"/>
    <dgm:cxn modelId="{25DD3A9A-283B-411F-A344-5472AD8D5A34}" srcId="{60D5B6BA-683E-4A54-8CDC-8AB97EDD4B6A}" destId="{8BDD934F-AD41-414C-856E-119B502ECD60}" srcOrd="4" destOrd="0" parTransId="{DD8AD66A-7A45-4650-BC10-09F05F69307C}" sibTransId="{4E12DECA-6758-4B2D-927E-0E4C621A87A8}"/>
    <dgm:cxn modelId="{64C36C9D-677C-4E41-B25C-48E7F0164191}" type="presOf" srcId="{5C3DB04C-B741-4FA2-A44A-F91047E297D7}" destId="{E15AE0E4-5815-46C7-835C-53C6E3C0F3B1}" srcOrd="0" destOrd="0" presId="urn:microsoft.com/office/officeart/2005/8/layout/radial4#1"/>
    <dgm:cxn modelId="{676FDCA0-481A-47C6-97C1-E4CDE6FE0535}" srcId="{60D5B6BA-683E-4A54-8CDC-8AB97EDD4B6A}" destId="{F5317508-E28B-4DA9-8DBE-045C8630E83A}" srcOrd="1" destOrd="0" parTransId="{A63A6952-D700-4BF0-84C3-4615EA972DB0}" sibTransId="{1F0C300B-1210-49E5-A2FD-D673D3C57EBB}"/>
    <dgm:cxn modelId="{0D0BAAAB-E96C-4710-996D-F32303C1EF5D}" type="presOf" srcId="{8BDD934F-AD41-414C-856E-119B502ECD60}" destId="{DA91721C-CC17-4583-AAD3-845BB3C9AEC1}" srcOrd="0" destOrd="0" presId="urn:microsoft.com/office/officeart/2005/8/layout/radial4#1"/>
    <dgm:cxn modelId="{E92AB1AB-64D3-477F-A6CC-25910F9BFC8A}" type="presOf" srcId="{C251A2CA-0AB4-41BD-8A6A-24DED64F6C73}" destId="{3D819898-B6FA-4AF3-87E2-1C92731CDE69}" srcOrd="0" destOrd="0" presId="urn:microsoft.com/office/officeart/2005/8/layout/radial4#1"/>
    <dgm:cxn modelId="{FEB944BE-3AB2-40A5-B85A-80A481D8B6CC}" srcId="{60D5B6BA-683E-4A54-8CDC-8AB97EDD4B6A}" destId="{5C3DB04C-B741-4FA2-A44A-F91047E297D7}" srcOrd="6" destOrd="0" parTransId="{7E263D0A-F608-4D69-927F-E9626DD4A3A1}" sibTransId="{78A9EEA4-4045-4C16-821B-9D7AD4693FCD}"/>
    <dgm:cxn modelId="{1BC8AFC0-9347-4D52-B804-C426B553C0E8}" type="presOf" srcId="{FD8371C2-D8E5-4F7A-84F4-D6A43F5D68AE}" destId="{4643C767-5BFA-4CF4-A534-66F9B4AC988E}" srcOrd="0" destOrd="0" presId="urn:microsoft.com/office/officeart/2005/8/layout/radial4#1"/>
    <dgm:cxn modelId="{CB9443D7-278B-4736-860A-6C4A37915690}" type="presOf" srcId="{08AAE791-7DE2-44BC-94DA-024A6AE8B2C8}" destId="{BB4CC8AC-B986-4D3F-8668-ADE8EE1136BA}" srcOrd="0" destOrd="0" presId="urn:microsoft.com/office/officeart/2005/8/layout/radial4#1"/>
    <dgm:cxn modelId="{7D92A4DA-52C6-427A-84AC-79716DD66EF0}" srcId="{60D5B6BA-683E-4A54-8CDC-8AB97EDD4B6A}" destId="{08AAE791-7DE2-44BC-94DA-024A6AE8B2C8}" srcOrd="5" destOrd="0" parTransId="{356B2BC1-749A-4515-A930-4F6D5B6EEDA2}" sibTransId="{FD6FACF2-7169-4DE9-A674-62CF500BD588}"/>
    <dgm:cxn modelId="{8AE0C0DC-BE1B-4C8B-A3E6-EDE8F675B78B}" type="presOf" srcId="{C2E0889E-0F14-423F-AD49-25A9AF0AF6F5}" destId="{714E924F-4A4C-41A6-8C19-328B4CF74882}" srcOrd="0" destOrd="0" presId="urn:microsoft.com/office/officeart/2005/8/layout/radial4#1"/>
    <dgm:cxn modelId="{B88B2EDD-7713-400D-A7D5-C5D9AC2CC982}" srcId="{60D5B6BA-683E-4A54-8CDC-8AB97EDD4B6A}" destId="{42F4C7FA-E318-419B-A654-C45853174474}" srcOrd="3" destOrd="0" parTransId="{B2B70726-699F-42A0-8122-5A2777E61999}" sibTransId="{D95F78F9-40C8-49C9-8B44-3A1FF5FB3C06}"/>
    <dgm:cxn modelId="{01B0C6EE-61AF-4812-90B7-FCAF04ABB2BE}" srcId="{314A28CE-EB60-4BBF-A8D8-74034D21620D}" destId="{60D5B6BA-683E-4A54-8CDC-8AB97EDD4B6A}" srcOrd="0" destOrd="0" parTransId="{BD4E15E3-4723-4711-B1CE-D28D06AED572}" sibTransId="{83B288A0-445D-43C8-8B9A-46B8FAB637BA}"/>
    <dgm:cxn modelId="{DA5C4AAD-6B1D-4B9E-B241-A2527B143AE1}" type="presParOf" srcId="{28EF2582-D597-451E-97C5-0F951664A649}" destId="{4795E9E5-2145-4A5B-8326-7829D6A7C116}" srcOrd="0" destOrd="0" presId="urn:microsoft.com/office/officeart/2005/8/layout/radial4#1"/>
    <dgm:cxn modelId="{018DE180-C97F-477B-B834-0A932167318E}" type="presParOf" srcId="{28EF2582-D597-451E-97C5-0F951664A649}" destId="{714E924F-4A4C-41A6-8C19-328B4CF74882}" srcOrd="1" destOrd="0" presId="urn:microsoft.com/office/officeart/2005/8/layout/radial4#1"/>
    <dgm:cxn modelId="{FC7A5501-7890-419A-A536-618EB61677E0}" type="presParOf" srcId="{28EF2582-D597-451E-97C5-0F951664A649}" destId="{37EC3F20-146E-4608-939E-6618EC7AC4C4}" srcOrd="2" destOrd="0" presId="urn:microsoft.com/office/officeart/2005/8/layout/radial4#1"/>
    <dgm:cxn modelId="{0B218959-D1BA-4494-A5B4-7DFCD30515D9}" type="presParOf" srcId="{28EF2582-D597-451E-97C5-0F951664A649}" destId="{75446614-3461-43C1-BA85-3B6D6ED9F666}" srcOrd="3" destOrd="0" presId="urn:microsoft.com/office/officeart/2005/8/layout/radial4#1"/>
    <dgm:cxn modelId="{1EE7B8D6-59F5-45C2-978D-8B5B29C02A7E}" type="presParOf" srcId="{28EF2582-D597-451E-97C5-0F951664A649}" destId="{FECEBBFA-C13E-42C1-BC27-B1AD47147976}" srcOrd="4" destOrd="0" presId="urn:microsoft.com/office/officeart/2005/8/layout/radial4#1"/>
    <dgm:cxn modelId="{918F07D3-5E4A-497E-9734-0D3B1EC96BDA}" type="presParOf" srcId="{28EF2582-D597-451E-97C5-0F951664A649}" destId="{3D819898-B6FA-4AF3-87E2-1C92731CDE69}" srcOrd="5" destOrd="0" presId="urn:microsoft.com/office/officeart/2005/8/layout/radial4#1"/>
    <dgm:cxn modelId="{CB20DAEA-57A8-4C7A-9B69-8773FC2BC141}" type="presParOf" srcId="{28EF2582-D597-451E-97C5-0F951664A649}" destId="{138C0069-A8B4-4904-86E2-D943D39612B8}" srcOrd="6" destOrd="0" presId="urn:microsoft.com/office/officeart/2005/8/layout/radial4#1"/>
    <dgm:cxn modelId="{A2B13937-6DF6-477A-BF6F-81FA6C27D7E9}" type="presParOf" srcId="{28EF2582-D597-451E-97C5-0F951664A649}" destId="{91D6DB44-BC0A-429F-BD41-ACF79C5210F2}" srcOrd="7" destOrd="0" presId="urn:microsoft.com/office/officeart/2005/8/layout/radial4#1"/>
    <dgm:cxn modelId="{16541234-ACC0-4A92-B7E5-E68E91E5881A}" type="presParOf" srcId="{28EF2582-D597-451E-97C5-0F951664A649}" destId="{58C71333-2643-495B-AEFB-3B74929914EC}" srcOrd="8" destOrd="0" presId="urn:microsoft.com/office/officeart/2005/8/layout/radial4#1"/>
    <dgm:cxn modelId="{890C6CCA-0420-4A66-8248-E95627D669F2}" type="presParOf" srcId="{28EF2582-D597-451E-97C5-0F951664A649}" destId="{BE208248-FFB9-4E2E-BADC-B8847796E1CF}" srcOrd="9" destOrd="0" presId="urn:microsoft.com/office/officeart/2005/8/layout/radial4#1"/>
    <dgm:cxn modelId="{7D81D3FB-43DE-4F65-AC2E-66F0BF1B58BE}" type="presParOf" srcId="{28EF2582-D597-451E-97C5-0F951664A649}" destId="{DA91721C-CC17-4583-AAD3-845BB3C9AEC1}" srcOrd="10" destOrd="0" presId="urn:microsoft.com/office/officeart/2005/8/layout/radial4#1"/>
    <dgm:cxn modelId="{D342798B-CF48-4608-B873-3089DF59011A}" type="presParOf" srcId="{28EF2582-D597-451E-97C5-0F951664A649}" destId="{85ADA8E9-A09D-4A58-B97E-9189918AFEAD}" srcOrd="11" destOrd="0" presId="urn:microsoft.com/office/officeart/2005/8/layout/radial4#1"/>
    <dgm:cxn modelId="{7C10EDAD-1EF7-4FE6-BCD6-4F6DAC0FDF1C}" type="presParOf" srcId="{28EF2582-D597-451E-97C5-0F951664A649}" destId="{BB4CC8AC-B986-4D3F-8668-ADE8EE1136BA}" srcOrd="12" destOrd="0" presId="urn:microsoft.com/office/officeart/2005/8/layout/radial4#1"/>
    <dgm:cxn modelId="{2F29CFB5-F056-40C2-BE44-F5908D78934C}" type="presParOf" srcId="{28EF2582-D597-451E-97C5-0F951664A649}" destId="{C681A6D4-693D-4719-AECD-9B61EC6CD07F}" srcOrd="13" destOrd="0" presId="urn:microsoft.com/office/officeart/2005/8/layout/radial4#1"/>
    <dgm:cxn modelId="{3D53CA2C-9E70-4A46-91FE-553EC7AD758A}" type="presParOf" srcId="{28EF2582-D597-451E-97C5-0F951664A649}" destId="{E15AE0E4-5815-46C7-835C-53C6E3C0F3B1}" srcOrd="14" destOrd="0" presId="urn:microsoft.com/office/officeart/2005/8/layout/radial4#1"/>
    <dgm:cxn modelId="{5519CCB1-2138-4928-A1DA-7B25250B12B8}" type="presParOf" srcId="{28EF2582-D597-451E-97C5-0F951664A649}" destId="{4643C767-5BFA-4CF4-A534-66F9B4AC988E}" srcOrd="15" destOrd="0" presId="urn:microsoft.com/office/officeart/2005/8/layout/radial4#1"/>
    <dgm:cxn modelId="{A75B2496-016F-48D0-958D-D771F09CE6F0}" type="presParOf" srcId="{28EF2582-D597-451E-97C5-0F951664A649}" destId="{528DAD18-A7F5-41BC-86E1-1F528F4CFF84}" srcOrd="1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5E9E5-2145-4A5B-8326-7829D6A7C116}">
      <dsp:nvSpPr>
        <dsp:cNvPr id="0" name=""/>
        <dsp:cNvSpPr/>
      </dsp:nvSpPr>
      <dsp:spPr>
        <a:xfrm>
          <a:off x="2751118" y="3039765"/>
          <a:ext cx="1557773" cy="1557773"/>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solidFill>
                <a:schemeClr val="tx1"/>
              </a:solidFill>
            </a:rPr>
            <a:t>Phobia</a:t>
          </a:r>
          <a:endParaRPr lang="zh-CN" altLang="en-US" sz="2200" b="1" kern="1200" dirty="0">
            <a:solidFill>
              <a:schemeClr val="tx1"/>
            </a:solidFill>
          </a:endParaRPr>
        </a:p>
      </dsp:txBody>
      <dsp:txXfrm>
        <a:off x="2979249" y="3267896"/>
        <a:ext cx="1101511" cy="1101511"/>
      </dsp:txXfrm>
    </dsp:sp>
    <dsp:sp modelId="{714E924F-4A4C-41A6-8C19-328B4CF74882}">
      <dsp:nvSpPr>
        <dsp:cNvPr id="0" name=""/>
        <dsp:cNvSpPr/>
      </dsp:nvSpPr>
      <dsp:spPr>
        <a:xfrm rot="10823895">
          <a:off x="561356" y="3583226"/>
          <a:ext cx="2069368"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C3F20-146E-4608-939E-6618EC7AC4C4}">
      <dsp:nvSpPr>
        <dsp:cNvPr id="0" name=""/>
        <dsp:cNvSpPr/>
      </dsp:nvSpPr>
      <dsp:spPr>
        <a:xfrm>
          <a:off x="-10516" y="3371611"/>
          <a:ext cx="1143796" cy="852812"/>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Breathlessness</a:t>
          </a:r>
          <a:endParaRPr lang="zh-CN" altLang="en-US" sz="1600" kern="1200" dirty="0"/>
        </a:p>
      </dsp:txBody>
      <dsp:txXfrm>
        <a:off x="14462" y="3396589"/>
        <a:ext cx="1093840" cy="802856"/>
      </dsp:txXfrm>
    </dsp:sp>
    <dsp:sp modelId="{75446614-3461-43C1-BA85-3B6D6ED9F666}">
      <dsp:nvSpPr>
        <dsp:cNvPr id="0" name=""/>
        <dsp:cNvSpPr/>
      </dsp:nvSpPr>
      <dsp:spPr>
        <a:xfrm rot="12342857">
          <a:off x="752905" y="2757549"/>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EBBFA-C13E-42C1-BC27-B1AD47147976}">
      <dsp:nvSpPr>
        <dsp:cNvPr id="0" name=""/>
        <dsp:cNvSpPr/>
      </dsp:nvSpPr>
      <dsp:spPr>
        <a:xfrm>
          <a:off x="266317" y="2138430"/>
          <a:ext cx="1178101" cy="784367"/>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solidFill>
                <a:srgbClr val="FFFFFF"/>
              </a:solidFill>
              <a:latin typeface="思源宋体 CN Light"/>
              <a:ea typeface="思源黑体 CN Light"/>
              <a:cs typeface="+mn-cs"/>
            </a:rPr>
            <a:t>Dizziness</a:t>
          </a:r>
          <a:endParaRPr lang="zh-CN" altLang="en-US" sz="1600" kern="1200" dirty="0">
            <a:solidFill>
              <a:srgbClr val="FFFFFF"/>
            </a:solidFill>
            <a:latin typeface="思源宋体 CN Light"/>
            <a:ea typeface="思源黑体 CN Light"/>
            <a:cs typeface="+mn-cs"/>
          </a:endParaRPr>
        </a:p>
      </dsp:txBody>
      <dsp:txXfrm>
        <a:off x="289290" y="2161403"/>
        <a:ext cx="1132155" cy="738421"/>
      </dsp:txXfrm>
    </dsp:sp>
    <dsp:sp modelId="{3D819898-B6FA-4AF3-87E2-1C92731CDE69}">
      <dsp:nvSpPr>
        <dsp:cNvPr id="0" name=""/>
        <dsp:cNvSpPr/>
      </dsp:nvSpPr>
      <dsp:spPr>
        <a:xfrm rot="13885714">
          <a:off x="1289542" y="2084628"/>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C0069-A8B4-4904-86E2-D943D39612B8}">
      <dsp:nvSpPr>
        <dsp:cNvPr id="0" name=""/>
        <dsp:cNvSpPr/>
      </dsp:nvSpPr>
      <dsp:spPr>
        <a:xfrm>
          <a:off x="1133878" y="1061512"/>
          <a:ext cx="1090441" cy="872352"/>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Trembling</a:t>
          </a:r>
          <a:endParaRPr lang="zh-CN" altLang="en-US" sz="1600" kern="1200" dirty="0"/>
        </a:p>
      </dsp:txBody>
      <dsp:txXfrm>
        <a:off x="1159428" y="1087062"/>
        <a:ext cx="1039341" cy="821252"/>
      </dsp:txXfrm>
    </dsp:sp>
    <dsp:sp modelId="{91D6DB44-BC0A-429F-BD41-ACF79C5210F2}">
      <dsp:nvSpPr>
        <dsp:cNvPr id="0" name=""/>
        <dsp:cNvSpPr/>
      </dsp:nvSpPr>
      <dsp:spPr>
        <a:xfrm rot="15428571">
          <a:off x="2065005" y="1711185"/>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C71333-2643-495B-AEFB-3B74929914EC}">
      <dsp:nvSpPr>
        <dsp:cNvPr id="0" name=""/>
        <dsp:cNvSpPr/>
      </dsp:nvSpPr>
      <dsp:spPr>
        <a:xfrm>
          <a:off x="2324203" y="488281"/>
          <a:ext cx="1090441" cy="872352"/>
        </a:xfrm>
        <a:prstGeom prst="roundRect">
          <a:avLst>
            <a:gd name="adj" fmla="val 1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Heartbeat</a:t>
          </a:r>
          <a:endParaRPr lang="zh-CN" altLang="en-US" sz="1600" kern="1200" dirty="0"/>
        </a:p>
      </dsp:txBody>
      <dsp:txXfrm>
        <a:off x="2349753" y="513831"/>
        <a:ext cx="1039341" cy="821252"/>
      </dsp:txXfrm>
    </dsp:sp>
    <dsp:sp modelId="{BE208248-FFB9-4E2E-BADC-B8847796E1CF}">
      <dsp:nvSpPr>
        <dsp:cNvPr id="0" name=""/>
        <dsp:cNvSpPr/>
      </dsp:nvSpPr>
      <dsp:spPr>
        <a:xfrm rot="16971429">
          <a:off x="2925703" y="1711185"/>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91721C-CC17-4583-AAD3-845BB3C9AEC1}">
      <dsp:nvSpPr>
        <dsp:cNvPr id="0" name=""/>
        <dsp:cNvSpPr/>
      </dsp:nvSpPr>
      <dsp:spPr>
        <a:xfrm>
          <a:off x="3645364" y="488281"/>
          <a:ext cx="1090441" cy="872352"/>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Nausea</a:t>
          </a:r>
          <a:endParaRPr lang="zh-CN" altLang="en-US" sz="1600" kern="1200" dirty="0"/>
        </a:p>
      </dsp:txBody>
      <dsp:txXfrm>
        <a:off x="3670914" y="513831"/>
        <a:ext cx="1039341" cy="821252"/>
      </dsp:txXfrm>
    </dsp:sp>
    <dsp:sp modelId="{85ADA8E9-A09D-4A58-B97E-9189918AFEAD}">
      <dsp:nvSpPr>
        <dsp:cNvPr id="0" name=""/>
        <dsp:cNvSpPr/>
      </dsp:nvSpPr>
      <dsp:spPr>
        <a:xfrm rot="18514286">
          <a:off x="3701166" y="2084628"/>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4CC8AC-B986-4D3F-8668-ADE8EE1136BA}">
      <dsp:nvSpPr>
        <dsp:cNvPr id="0" name=""/>
        <dsp:cNvSpPr/>
      </dsp:nvSpPr>
      <dsp:spPr>
        <a:xfrm>
          <a:off x="4835690" y="1061512"/>
          <a:ext cx="1090441" cy="872352"/>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Fear of dying</a:t>
          </a:r>
          <a:endParaRPr lang="zh-CN" altLang="en-US" sz="1600" kern="1200" dirty="0"/>
        </a:p>
      </dsp:txBody>
      <dsp:txXfrm>
        <a:off x="4861240" y="1087062"/>
        <a:ext cx="1039341" cy="821252"/>
      </dsp:txXfrm>
    </dsp:sp>
    <dsp:sp modelId="{C681A6D4-693D-4719-AECD-9B61EC6CD07F}">
      <dsp:nvSpPr>
        <dsp:cNvPr id="0" name=""/>
        <dsp:cNvSpPr/>
      </dsp:nvSpPr>
      <dsp:spPr>
        <a:xfrm rot="20057143">
          <a:off x="4237803" y="2757549"/>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5AE0E4-5815-46C7-835C-53C6E3C0F3B1}">
      <dsp:nvSpPr>
        <dsp:cNvPr id="0" name=""/>
        <dsp:cNvSpPr/>
      </dsp:nvSpPr>
      <dsp:spPr>
        <a:xfrm>
          <a:off x="5659421" y="2094437"/>
          <a:ext cx="1090441" cy="872352"/>
        </a:xfrm>
        <a:prstGeom prst="roundRect">
          <a:avLst>
            <a:gd name="adj" fmla="val 10000"/>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A sense of unreality</a:t>
          </a:r>
          <a:endParaRPr lang="zh-CN" altLang="en-US" sz="1600" kern="1200" dirty="0"/>
        </a:p>
      </dsp:txBody>
      <dsp:txXfrm>
        <a:off x="5684971" y="2119987"/>
        <a:ext cx="1039341" cy="821252"/>
      </dsp:txXfrm>
    </dsp:sp>
    <dsp:sp modelId="{4643C767-5BFA-4CF4-A534-66F9B4AC988E}">
      <dsp:nvSpPr>
        <dsp:cNvPr id="0" name=""/>
        <dsp:cNvSpPr/>
      </dsp:nvSpPr>
      <dsp:spPr>
        <a:xfrm>
          <a:off x="4429326" y="3596668"/>
          <a:ext cx="2069300" cy="44396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8DAD18-A7F5-41BC-86E1-1F528F4CFF84}">
      <dsp:nvSpPr>
        <dsp:cNvPr id="0" name=""/>
        <dsp:cNvSpPr/>
      </dsp:nvSpPr>
      <dsp:spPr>
        <a:xfrm>
          <a:off x="5953407" y="3382475"/>
          <a:ext cx="1090441" cy="872352"/>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a:t>
          </a:r>
          <a:endParaRPr lang="zh-CN" altLang="en-US" sz="1600" kern="1200" dirty="0"/>
        </a:p>
      </dsp:txBody>
      <dsp:txXfrm>
        <a:off x="5978957" y="3408025"/>
        <a:ext cx="1039341" cy="821252"/>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E2717-F34B-4A63-8DA6-DF43AD46F0E6}" type="datetimeFigureOut">
              <a:rPr lang="zh-CN" altLang="en-US" smtClean="0"/>
              <a:t>2020/11/19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66EBC-F15E-4E3A-8BCF-C04D4C8045E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46" name="图片 45" descr="图片包含 树, 户外, 天空, 雪花&#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2970" b="12657"/>
          <a:stretch>
            <a:fillRect/>
          </a:stretch>
        </p:blipFill>
        <p:spPr>
          <a:xfrm>
            <a:off x="0" y="0"/>
            <a:ext cx="12192000" cy="6858000"/>
          </a:xfrm>
          <a:prstGeom prst="rect">
            <a:avLst/>
          </a:prstGeom>
        </p:spPr>
      </p:pic>
      <p:sp>
        <p:nvSpPr>
          <p:cNvPr id="47" name="矩形 46"/>
          <p:cNvSpPr/>
          <p:nvPr userDrawn="1"/>
        </p:nvSpPr>
        <p:spPr>
          <a:xfrm>
            <a:off x="-1" y="-6546"/>
            <a:ext cx="12192000" cy="6864546"/>
          </a:xfrm>
          <a:prstGeom prst="rect">
            <a:avLst/>
          </a:prstGeom>
          <a:gradFill flip="none" rotWithShape="1">
            <a:gsLst>
              <a:gs pos="80000">
                <a:srgbClr val="FFFFFF">
                  <a:alpha val="94000"/>
                </a:srgbClr>
              </a:gs>
              <a:gs pos="60000">
                <a:srgbClr val="FFFFFF">
                  <a:alpha val="91000"/>
                </a:srgbClr>
              </a:gs>
              <a:gs pos="40000">
                <a:srgbClr val="FFFFFF">
                  <a:alpha val="81000"/>
                </a:srgbClr>
              </a:gs>
              <a:gs pos="20000">
                <a:srgbClr val="FFFFFF">
                  <a:alpha val="71000"/>
                </a:srgbClr>
              </a:gs>
              <a:gs pos="0">
                <a:schemeClr val="bg1">
                  <a:lumMod val="91000"/>
                  <a:lumOff val="9000"/>
                  <a:alpha val="41000"/>
                </a:schemeClr>
              </a:gs>
              <a:gs pos="100000">
                <a:schemeClr val="bg1">
                  <a:lumMod val="91000"/>
                  <a:lumOff val="9000"/>
                  <a:alpha val="97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8" name="íśļîde"/>
          <p:cNvSpPr/>
          <p:nvPr userDrawn="1"/>
        </p:nvSpPr>
        <p:spPr bwMode="auto">
          <a:xfrm>
            <a:off x="-2881763" y="-11117306"/>
            <a:ext cx="17963012" cy="17975306"/>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chemeClr val="bg1">
              <a:alpha val="4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4" name="标题 23"/>
          <p:cNvSpPr>
            <a:spLocks noGrp="1"/>
          </p:cNvSpPr>
          <p:nvPr>
            <p:ph type="title" hasCustomPrompt="1"/>
          </p:nvPr>
        </p:nvSpPr>
        <p:spPr>
          <a:xfrm>
            <a:off x="1684315" y="2730016"/>
            <a:ext cx="8815648" cy="1006429"/>
          </a:xfrm>
          <a:noFill/>
        </p:spPr>
        <p:txBody>
          <a:bodyPr wrap="square" rtlCol="0">
            <a:spAutoFit/>
          </a:bodyPr>
          <a:lstStyle>
            <a:lvl1pPr algn="ctr">
              <a:defRPr lang="zh-CN" altLang="en-US" sz="6600">
                <a:solidFill>
                  <a:schemeClr val="accent1">
                    <a:lumMod val="90000"/>
                    <a:lumOff val="10000"/>
                  </a:schemeClr>
                </a:solidFill>
                <a:latin typeface="思源宋体 CN Heavy" panose="02020900000000000000" pitchFamily="18" charset="-122"/>
                <a:ea typeface="思源宋体 CN Heavy" panose="02020900000000000000" pitchFamily="18" charset="-122"/>
                <a:cs typeface="+mn-cs"/>
              </a:defRPr>
            </a:lvl1pPr>
          </a:lstStyle>
          <a:p>
            <a:pPr marL="0" lvl="0" algn="ctr"/>
            <a:r>
              <a:rPr lang="zh-CN" altLang="en-US" dirty="0"/>
              <a:t>东北大学印象东大模板</a:t>
            </a:r>
          </a:p>
        </p:txBody>
      </p:sp>
      <p:sp>
        <p:nvSpPr>
          <p:cNvPr id="26" name="文本占位符 25"/>
          <p:cNvSpPr>
            <a:spLocks noGrp="1"/>
          </p:cNvSpPr>
          <p:nvPr>
            <p:ph type="body" sz="quarter" idx="10" hasCustomPrompt="1"/>
          </p:nvPr>
        </p:nvSpPr>
        <p:spPr>
          <a:xfrm>
            <a:off x="4820785" y="4306661"/>
            <a:ext cx="2557916" cy="423321"/>
          </a:xfrm>
          <a:noFill/>
        </p:spPr>
        <p:txBody>
          <a:bodyPr wrap="square" rtlCol="0">
            <a:spAutoFit/>
          </a:bodyPr>
          <a:lstStyle>
            <a:lvl1pPr marL="0" indent="0" algn="ctr">
              <a:lnSpc>
                <a:spcPct val="100000"/>
              </a:lnSpc>
              <a:buFont typeface="Arial" panose="020B0604020202020204" pitchFamily="34" charset="0"/>
              <a:buNone/>
              <a:defRPr lang="zh-CN" altLang="en-US" sz="1600" smtClean="0">
                <a:solidFill>
                  <a:schemeClr val="accent1">
                    <a:lumMod val="90000"/>
                    <a:lumOff val="10000"/>
                  </a:schemeClr>
                </a:solidFill>
                <a:latin typeface="思源黑体 CN Light" panose="020B0300000000000000" pitchFamily="34" charset="-122"/>
                <a:ea typeface="思源黑体 CN Light" panose="020B0300000000000000"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lnSpc>
                <a:spcPct val="150000"/>
              </a:lnSpc>
            </a:pPr>
            <a:r>
              <a:rPr lang="zh-CN" altLang="en-US" dirty="0"/>
              <a:t>这里输入汇报人和日期</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多图排版2">
    <p:spTree>
      <p:nvGrpSpPr>
        <p:cNvPr id="1" name=""/>
        <p:cNvGrpSpPr/>
        <p:nvPr/>
      </p:nvGrpSpPr>
      <p:grpSpPr>
        <a:xfrm>
          <a:off x="0" y="0"/>
          <a:ext cx="0" cy="0"/>
          <a:chOff x="0" y="0"/>
          <a:chExt cx="0" cy="0"/>
        </a:xfrm>
      </p:grpSpPr>
      <p:pic>
        <p:nvPicPr>
          <p:cNvPr id="9" name="图片 8"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10" name="矩形 9"/>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图片占位符 11"/>
          <p:cNvSpPr>
            <a:spLocks noGrp="1"/>
          </p:cNvSpPr>
          <p:nvPr>
            <p:ph type="pic" sz="quarter" idx="10" hasCustomPrompt="1"/>
          </p:nvPr>
        </p:nvSpPr>
        <p:spPr>
          <a:xfrm>
            <a:off x="606492" y="1371600"/>
            <a:ext cx="2282758" cy="2641600"/>
          </a:xfrm>
        </p:spPr>
        <p:txBody>
          <a:bodyPr/>
          <a:lstStyle>
            <a:lvl1pPr marL="0" indent="0" algn="ctr">
              <a:buNone/>
              <a:defRPr/>
            </a:lvl1pPr>
          </a:lstStyle>
          <a:p>
            <a:r>
              <a:rPr lang="zh-CN" altLang="en-US" dirty="0"/>
              <a:t>点击图标插入你的图片</a:t>
            </a:r>
          </a:p>
        </p:txBody>
      </p:sp>
      <p:sp>
        <p:nvSpPr>
          <p:cNvPr id="16" name="图片占位符 11"/>
          <p:cNvSpPr>
            <a:spLocks noGrp="1"/>
          </p:cNvSpPr>
          <p:nvPr>
            <p:ph type="pic" sz="quarter" idx="11" hasCustomPrompt="1"/>
          </p:nvPr>
        </p:nvSpPr>
        <p:spPr>
          <a:xfrm>
            <a:off x="3469039" y="1371600"/>
            <a:ext cx="2282758" cy="2641600"/>
          </a:xfrm>
        </p:spPr>
        <p:txBody>
          <a:bodyPr/>
          <a:lstStyle>
            <a:lvl1pPr marL="0" indent="0" algn="ctr">
              <a:buNone/>
              <a:defRPr/>
            </a:lvl1pPr>
          </a:lstStyle>
          <a:p>
            <a:r>
              <a:rPr lang="zh-CN" altLang="en-US" dirty="0"/>
              <a:t>点击图标插入你的图片</a:t>
            </a:r>
          </a:p>
        </p:txBody>
      </p:sp>
      <p:sp>
        <p:nvSpPr>
          <p:cNvPr id="20" name="图片占位符 11"/>
          <p:cNvSpPr>
            <a:spLocks noGrp="1"/>
          </p:cNvSpPr>
          <p:nvPr>
            <p:ph type="pic" sz="quarter" idx="12" hasCustomPrompt="1"/>
          </p:nvPr>
        </p:nvSpPr>
        <p:spPr>
          <a:xfrm>
            <a:off x="6331586" y="1371600"/>
            <a:ext cx="2282758" cy="2641600"/>
          </a:xfrm>
        </p:spPr>
        <p:txBody>
          <a:bodyPr/>
          <a:lstStyle>
            <a:lvl1pPr marL="0" indent="0" algn="ctr">
              <a:buNone/>
              <a:defRPr/>
            </a:lvl1pPr>
          </a:lstStyle>
          <a:p>
            <a:r>
              <a:rPr lang="zh-CN" altLang="en-US" dirty="0"/>
              <a:t>点击图标插入你的图片</a:t>
            </a:r>
          </a:p>
        </p:txBody>
      </p:sp>
      <p:sp>
        <p:nvSpPr>
          <p:cNvPr id="24" name="图片占位符 11"/>
          <p:cNvSpPr>
            <a:spLocks noGrp="1"/>
          </p:cNvSpPr>
          <p:nvPr>
            <p:ph type="pic" sz="quarter" idx="13" hasCustomPrompt="1"/>
          </p:nvPr>
        </p:nvSpPr>
        <p:spPr>
          <a:xfrm>
            <a:off x="9194134" y="1371600"/>
            <a:ext cx="2282758" cy="2641600"/>
          </a:xfrm>
        </p:spPr>
        <p:txBody>
          <a:bodyPr/>
          <a:lstStyle>
            <a:lvl1pPr marL="0" indent="0" algn="ctr">
              <a:buNone/>
              <a:defRPr/>
            </a:lvl1pPr>
          </a:lstStyle>
          <a:p>
            <a:r>
              <a:rPr lang="zh-CN" altLang="en-US" dirty="0"/>
              <a:t>点击图标插入你的图片</a:t>
            </a:r>
          </a:p>
        </p:txBody>
      </p:sp>
      <p:sp>
        <p:nvSpPr>
          <p:cNvPr id="35" name="标题 28"/>
          <p:cNvSpPr txBox="1"/>
          <p:nvPr userDrawn="1"/>
        </p:nvSpPr>
        <p:spPr>
          <a:xfrm>
            <a:off x="3478028"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dirty="0"/>
              <a:t>图片标题在这里</a:t>
            </a:r>
          </a:p>
        </p:txBody>
      </p:sp>
      <p:sp>
        <p:nvSpPr>
          <p:cNvPr id="36" name="标题 28"/>
          <p:cNvSpPr txBox="1"/>
          <p:nvPr userDrawn="1"/>
        </p:nvSpPr>
        <p:spPr>
          <a:xfrm>
            <a:off x="6336080"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a:t>图片标题在这里</a:t>
            </a:r>
            <a:endParaRPr lang="zh-CN" altLang="en-US" dirty="0"/>
          </a:p>
        </p:txBody>
      </p:sp>
      <p:sp>
        <p:nvSpPr>
          <p:cNvPr id="37" name="标题 28"/>
          <p:cNvSpPr txBox="1"/>
          <p:nvPr userDrawn="1"/>
        </p:nvSpPr>
        <p:spPr>
          <a:xfrm>
            <a:off x="9203123"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a:t>图片标题在这里</a:t>
            </a:r>
            <a:endParaRPr lang="zh-CN" altLang="en-US" dirty="0"/>
          </a:p>
        </p:txBody>
      </p:sp>
      <p:grpSp>
        <p:nvGrpSpPr>
          <p:cNvPr id="11" name="组合 10"/>
          <p:cNvGrpSpPr/>
          <p:nvPr userDrawn="1"/>
        </p:nvGrpSpPr>
        <p:grpSpPr>
          <a:xfrm>
            <a:off x="554922" y="6323477"/>
            <a:ext cx="764364" cy="255126"/>
            <a:chOff x="3060851" y="2479334"/>
            <a:chExt cx="5672678" cy="1893404"/>
          </a:xfrm>
          <a:solidFill>
            <a:srgbClr val="2A458C">
              <a:alpha val="84000"/>
            </a:srgbClr>
          </a:solidFill>
        </p:grpSpPr>
        <p:sp>
          <p:nvSpPr>
            <p:cNvPr id="13"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4" name="组合 13"/>
            <p:cNvGrpSpPr/>
            <p:nvPr/>
          </p:nvGrpSpPr>
          <p:grpSpPr>
            <a:xfrm>
              <a:off x="5248989" y="2594027"/>
              <a:ext cx="3484540" cy="1664018"/>
              <a:chOff x="5426789" y="2479334"/>
              <a:chExt cx="3484540" cy="1664018"/>
            </a:xfrm>
            <a:grpFill/>
          </p:grpSpPr>
          <p:grpSp>
            <p:nvGrpSpPr>
              <p:cNvPr id="15" name="iṩḻíḍé"/>
              <p:cNvGrpSpPr/>
              <p:nvPr/>
            </p:nvGrpSpPr>
            <p:grpSpPr>
              <a:xfrm>
                <a:off x="5547045" y="2479334"/>
                <a:ext cx="3244028" cy="1278508"/>
                <a:chOff x="5043488" y="2205038"/>
                <a:chExt cx="4475163" cy="1763713"/>
              </a:xfrm>
              <a:grpFill/>
            </p:grpSpPr>
            <p:sp>
              <p:nvSpPr>
                <p:cNvPr id="18"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1"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2"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7"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23" name="直接连接符 22"/>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9" name="文本占位符 45"/>
          <p:cNvSpPr>
            <a:spLocks noGrp="1"/>
          </p:cNvSpPr>
          <p:nvPr>
            <p:ph type="body" sz="quarter" idx="15"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30" name="直角三角形 29"/>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3" name="文本占位符 43"/>
          <p:cNvSpPr>
            <a:spLocks noGrp="1"/>
          </p:cNvSpPr>
          <p:nvPr>
            <p:ph type="body" sz="quarter" idx="16"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多图排版4">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图片占位符 14"/>
          <p:cNvSpPr>
            <a:spLocks noGrp="1"/>
          </p:cNvSpPr>
          <p:nvPr>
            <p:ph type="pic" sz="quarter" idx="10"/>
          </p:nvPr>
        </p:nvSpPr>
        <p:spPr>
          <a:xfrm>
            <a:off x="1224392"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6" name="图片占位符 15"/>
          <p:cNvSpPr>
            <a:spLocks noGrp="1"/>
          </p:cNvSpPr>
          <p:nvPr>
            <p:ph type="pic" sz="quarter" idx="11"/>
          </p:nvPr>
        </p:nvSpPr>
        <p:spPr>
          <a:xfrm>
            <a:off x="3951216"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7" name="图片占位符 16"/>
          <p:cNvSpPr>
            <a:spLocks noGrp="1"/>
          </p:cNvSpPr>
          <p:nvPr>
            <p:ph type="pic" sz="quarter" idx="12"/>
          </p:nvPr>
        </p:nvSpPr>
        <p:spPr>
          <a:xfrm>
            <a:off x="6678040"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8" name="图片占位符 17"/>
          <p:cNvSpPr>
            <a:spLocks noGrp="1"/>
          </p:cNvSpPr>
          <p:nvPr>
            <p:ph type="pic" sz="quarter" idx="13"/>
          </p:nvPr>
        </p:nvSpPr>
        <p:spPr>
          <a:xfrm>
            <a:off x="9398432"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grpSp>
        <p:nvGrpSpPr>
          <p:cNvPr id="8" name="组合 7"/>
          <p:cNvGrpSpPr/>
          <p:nvPr userDrawn="1"/>
        </p:nvGrpSpPr>
        <p:grpSpPr>
          <a:xfrm>
            <a:off x="554922" y="6323477"/>
            <a:ext cx="764364" cy="255126"/>
            <a:chOff x="3060851" y="2479334"/>
            <a:chExt cx="5672678" cy="1893404"/>
          </a:xfrm>
          <a:solidFill>
            <a:srgbClr val="2A458C">
              <a:alpha val="84000"/>
            </a:srgbClr>
          </a:solidFill>
        </p:grpSpPr>
        <p:sp>
          <p:nvSpPr>
            <p:cNvPr id="9"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5248989" y="2594027"/>
              <a:ext cx="3484540" cy="1664018"/>
              <a:chOff x="5426789" y="2479334"/>
              <a:chExt cx="3484540" cy="1664018"/>
            </a:xfrm>
            <a:grpFill/>
          </p:grpSpPr>
          <p:grpSp>
            <p:nvGrpSpPr>
              <p:cNvPr id="11" name="iṩḻíḍé"/>
              <p:cNvGrpSpPr/>
              <p:nvPr/>
            </p:nvGrpSpPr>
            <p:grpSpPr>
              <a:xfrm>
                <a:off x="5547045" y="2479334"/>
                <a:ext cx="3244028" cy="1278508"/>
                <a:chOff x="5043488" y="2205038"/>
                <a:chExt cx="4475163" cy="1763713"/>
              </a:xfrm>
              <a:grpFill/>
            </p:grpSpPr>
            <p:sp>
              <p:nvSpPr>
                <p:cNvPr id="1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0"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2"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21" name="直接连接符 20"/>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6" name="文本占位符 45"/>
          <p:cNvSpPr>
            <a:spLocks noGrp="1"/>
          </p:cNvSpPr>
          <p:nvPr>
            <p:ph type="body" sz="quarter" idx="15"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7" name="直角三角形 26"/>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0" name="文本占位符 43"/>
          <p:cNvSpPr>
            <a:spLocks noGrp="1"/>
          </p:cNvSpPr>
          <p:nvPr>
            <p:ph type="body" sz="quarter" idx="16"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a:off x="0" y="0"/>
            <a:ext cx="12192000" cy="6858000"/>
          </a:xfrm>
          <a:prstGeom prst="rect">
            <a:avLst/>
          </a:prstGeom>
          <a:gradFill flip="none" rotWithShape="1">
            <a:gsLst>
              <a:gs pos="0">
                <a:schemeClr val="bg1">
                  <a:alpha val="61000"/>
                </a:schemeClr>
              </a:gs>
              <a:gs pos="73000">
                <a:schemeClr val="bg1">
                  <a:lumMod val="91000"/>
                  <a:lumOff val="9000"/>
                </a:schemeClr>
              </a:gs>
              <a:gs pos="58000">
                <a:schemeClr val="bg1">
                  <a:lumMod val="91000"/>
                  <a:lumOff val="9000"/>
                  <a:alpha val="94000"/>
                </a:schemeClr>
              </a:gs>
              <a:gs pos="43000">
                <a:schemeClr val="bg1">
                  <a:lumMod val="91000"/>
                  <a:lumOff val="9000"/>
                  <a:alpha val="91000"/>
                </a:schemeClr>
              </a:gs>
              <a:gs pos="14000">
                <a:schemeClr val="bg1">
                  <a:lumMod val="91000"/>
                  <a:lumOff val="9000"/>
                  <a:alpha val="71000"/>
                </a:schemeClr>
              </a:gs>
              <a:gs pos="29000">
                <a:schemeClr val="bg1">
                  <a:lumMod val="91000"/>
                  <a:lumOff val="9000"/>
                  <a:alpha val="81000"/>
                </a:schemeClr>
              </a:gs>
              <a:gs pos="87000">
                <a:schemeClr val="bg1">
                  <a:lumMod val="91000"/>
                  <a:lumOff val="9000"/>
                </a:schemeClr>
              </a:gs>
              <a:gs pos="100000">
                <a:schemeClr val="bg1">
                  <a:lumMod val="91000"/>
                  <a:lumOff val="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2451294" y="-292100"/>
            <a:ext cx="7437108" cy="7442200"/>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adFill flip="none" rotWithShape="1">
            <a:gsLst>
              <a:gs pos="0">
                <a:schemeClr val="accent1">
                  <a:lumMod val="90000"/>
                  <a:lumOff val="10000"/>
                  <a:alpha val="81000"/>
                </a:schemeClr>
              </a:gs>
              <a:gs pos="73000">
                <a:schemeClr val="accent1">
                  <a:alpha val="81000"/>
                  <a:lumMod val="97000"/>
                </a:schemeClr>
              </a:gs>
              <a:gs pos="58000">
                <a:schemeClr val="accent1">
                  <a:alpha val="81000"/>
                  <a:lumMod val="84000"/>
                  <a:lumOff val="16000"/>
                </a:schemeClr>
              </a:gs>
              <a:gs pos="43000">
                <a:schemeClr val="accent1">
                  <a:alpha val="81000"/>
                  <a:lumMod val="91000"/>
                  <a:lumOff val="9000"/>
                </a:schemeClr>
              </a:gs>
              <a:gs pos="14000">
                <a:schemeClr val="accent1">
                  <a:alpha val="81000"/>
                  <a:lumMod val="95000"/>
                </a:schemeClr>
              </a:gs>
              <a:gs pos="29000">
                <a:schemeClr val="accent1">
                  <a:alpha val="81000"/>
                  <a:lumMod val="97000"/>
                </a:schemeClr>
              </a:gs>
              <a:gs pos="87000">
                <a:schemeClr val="accent1">
                  <a:alpha val="81000"/>
                  <a:lumMod val="95000"/>
                </a:schemeClr>
              </a:gs>
              <a:gs pos="100000">
                <a:schemeClr val="accent1">
                  <a:alpha val="81000"/>
                  <a:lumMod val="9100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pic>
        <p:nvPicPr>
          <p:cNvPr id="9" name="图片 8"/>
          <p:cNvPicPr>
            <a:picLocks noChangeAspect="1"/>
          </p:cNvPicPr>
          <p:nvPr userDrawn="1"/>
        </p:nvPicPr>
        <p:blipFill>
          <a:blip r:embed="rId3"/>
          <a:stretch>
            <a:fillRect/>
          </a:stretch>
        </p:blipFill>
        <p:spPr>
          <a:xfrm>
            <a:off x="11058934" y="221709"/>
            <a:ext cx="796516" cy="775782"/>
          </a:xfrm>
          <a:prstGeom prst="rect">
            <a:avLst/>
          </a:prstGeom>
        </p:spPr>
      </p:pic>
      <p:cxnSp>
        <p:nvCxnSpPr>
          <p:cNvPr id="10" name="直接连接符 9"/>
          <p:cNvCxnSpPr/>
          <p:nvPr userDrawn="1"/>
        </p:nvCxnSpPr>
        <p:spPr>
          <a:xfrm>
            <a:off x="3975100" y="584200"/>
            <a:ext cx="6858000" cy="0"/>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11609592" y="1155700"/>
            <a:ext cx="0" cy="4293739"/>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任意多边形: 形状 12"/>
          <p:cNvSpPr/>
          <p:nvPr userDrawn="1"/>
        </p:nvSpPr>
        <p:spPr>
          <a:xfrm>
            <a:off x="11058474" y="5679108"/>
            <a:ext cx="814330" cy="630614"/>
          </a:xfrm>
          <a:custGeom>
            <a:avLst/>
            <a:gdLst>
              <a:gd name="connsiteX0" fmla="*/ 359035 w 1001788"/>
              <a:gd name="connsiteY0" fmla="*/ 321001 h 775779"/>
              <a:gd name="connsiteX1" fmla="*/ 465402 w 1001788"/>
              <a:gd name="connsiteY1" fmla="*/ 455733 h 775779"/>
              <a:gd name="connsiteX2" fmla="*/ 465025 w 1001788"/>
              <a:gd name="connsiteY2" fmla="*/ 456599 h 775779"/>
              <a:gd name="connsiteX3" fmla="*/ 717009 w 1001788"/>
              <a:gd name="connsiteY3" fmla="*/ 775779 h 775779"/>
              <a:gd name="connsiteX4" fmla="*/ 0 w 1001788"/>
              <a:gd name="connsiteY4" fmla="*/ 775779 h 775779"/>
              <a:gd name="connsiteX5" fmla="*/ 663897 w 1001788"/>
              <a:gd name="connsiteY5" fmla="*/ 0 h 775779"/>
              <a:gd name="connsiteX6" fmla="*/ 1001788 w 1001788"/>
              <a:gd name="connsiteY6" fmla="*/ 775779 h 775779"/>
              <a:gd name="connsiteX7" fmla="*/ 718070 w 1001788"/>
              <a:gd name="connsiteY7" fmla="*/ 775779 h 775779"/>
              <a:gd name="connsiteX8" fmla="*/ 465402 w 1001788"/>
              <a:gd name="connsiteY8" fmla="*/ 455733 h 77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88" h="775779">
                <a:moveTo>
                  <a:pt x="359035" y="321001"/>
                </a:moveTo>
                <a:lnTo>
                  <a:pt x="465402" y="455733"/>
                </a:lnTo>
                <a:lnTo>
                  <a:pt x="465025" y="456599"/>
                </a:lnTo>
                <a:lnTo>
                  <a:pt x="717009" y="775779"/>
                </a:lnTo>
                <a:lnTo>
                  <a:pt x="0" y="775779"/>
                </a:lnTo>
                <a:close/>
                <a:moveTo>
                  <a:pt x="663897" y="0"/>
                </a:moveTo>
                <a:lnTo>
                  <a:pt x="1001788" y="775779"/>
                </a:lnTo>
                <a:lnTo>
                  <a:pt x="718070" y="775779"/>
                </a:lnTo>
                <a:lnTo>
                  <a:pt x="465402" y="455733"/>
                </a:lnTo>
                <a:close/>
              </a:path>
            </a:pathLst>
          </a:custGeom>
          <a:ln w="12700">
            <a:gradFill flip="none" rotWithShape="1">
              <a:gsLst>
                <a:gs pos="0">
                  <a:srgbClr val="2A458C">
                    <a:lumMod val="91000"/>
                  </a:srgbClr>
                </a:gs>
                <a:gs pos="35000">
                  <a:srgbClr val="2A458C">
                    <a:lumMod val="100000"/>
                    <a:alpha val="94000"/>
                  </a:srgbClr>
                </a:gs>
                <a:gs pos="67000">
                  <a:srgbClr val="2A458C">
                    <a:lumMod val="91000"/>
                    <a:lumOff val="9000"/>
                    <a:alpha val="91000"/>
                  </a:srgbClr>
                </a:gs>
                <a:gs pos="100000">
                  <a:srgbClr val="2A458C">
                    <a:lumMod val="81000"/>
                    <a:lumOff val="19000"/>
                    <a:alpha val="8100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19" name="直接连接符 18"/>
          <p:cNvCxnSpPr/>
          <p:nvPr userDrawn="1"/>
        </p:nvCxnSpPr>
        <p:spPr>
          <a:xfrm>
            <a:off x="3975100" y="6286500"/>
            <a:ext cx="6858000" cy="0"/>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r="28469" b="9828"/>
          <a:stretch>
            <a:fillRect/>
          </a:stretch>
        </p:blipFill>
        <p:spPr>
          <a:xfrm>
            <a:off x="3454400" y="0"/>
            <a:ext cx="8737600" cy="6858000"/>
          </a:xfrm>
          <a:prstGeom prst="rect">
            <a:avLst/>
          </a:prstGeom>
        </p:spPr>
      </p:pic>
      <p:sp>
        <p:nvSpPr>
          <p:cNvPr id="7" name="矩形 6"/>
          <p:cNvSpPr/>
          <p:nvPr userDrawn="1"/>
        </p:nvSpPr>
        <p:spPr>
          <a:xfrm flipH="1">
            <a:off x="0" y="0"/>
            <a:ext cx="12192000" cy="6858000"/>
          </a:xfrm>
          <a:prstGeom prst="rect">
            <a:avLst/>
          </a:prstGeom>
          <a:gradFill flip="none" rotWithShape="1">
            <a:gsLst>
              <a:gs pos="0">
                <a:schemeClr val="bg1">
                  <a:alpha val="61000"/>
                </a:schemeClr>
              </a:gs>
              <a:gs pos="40000">
                <a:srgbClr val="FFFFFF">
                  <a:alpha val="94000"/>
                </a:srgbClr>
              </a:gs>
              <a:gs pos="30000">
                <a:schemeClr val="bg1">
                  <a:alpha val="91000"/>
                </a:schemeClr>
              </a:gs>
              <a:gs pos="20000">
                <a:schemeClr val="bg1">
                  <a:alpha val="81000"/>
                </a:schemeClr>
              </a:gs>
              <a:gs pos="10000">
                <a:schemeClr val="bg1">
                  <a:alpha val="71000"/>
                </a:schemeClr>
              </a:gs>
              <a:gs pos="50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6797881" y="-304231"/>
            <a:ext cx="7437108" cy="7442200"/>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grpSp>
        <p:nvGrpSpPr>
          <p:cNvPr id="11" name="组合 10"/>
          <p:cNvGrpSpPr/>
          <p:nvPr userDrawn="1"/>
        </p:nvGrpSpPr>
        <p:grpSpPr>
          <a:xfrm>
            <a:off x="1138202" y="609600"/>
            <a:ext cx="1362526" cy="454778"/>
            <a:chOff x="3060851" y="2479334"/>
            <a:chExt cx="5672678" cy="1893404"/>
          </a:xfrm>
          <a:solidFill>
            <a:srgbClr val="2A458C">
              <a:alpha val="84000"/>
            </a:srgbClr>
          </a:solidFill>
        </p:grpSpPr>
        <p:sp>
          <p:nvSpPr>
            <p:cNvPr id="12"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3" name="组合 12"/>
            <p:cNvGrpSpPr/>
            <p:nvPr/>
          </p:nvGrpSpPr>
          <p:grpSpPr>
            <a:xfrm>
              <a:off x="5248989" y="2594027"/>
              <a:ext cx="3484540" cy="1664018"/>
              <a:chOff x="5426789" y="2479334"/>
              <a:chExt cx="3484540" cy="1664018"/>
            </a:xfrm>
            <a:grpFill/>
          </p:grpSpPr>
          <p:grpSp>
            <p:nvGrpSpPr>
              <p:cNvPr id="14" name="iṩḻíḍé"/>
              <p:cNvGrpSpPr/>
              <p:nvPr/>
            </p:nvGrpSpPr>
            <p:grpSpPr>
              <a:xfrm>
                <a:off x="5547045" y="2479334"/>
                <a:ext cx="3244028" cy="1278508"/>
                <a:chOff x="5043488" y="2205038"/>
                <a:chExt cx="4475163" cy="1763713"/>
              </a:xfrm>
              <a:grpFill/>
            </p:grpSpPr>
            <p:sp>
              <p:nvSpPr>
                <p:cNvPr id="16"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7"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5"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sp>
        <p:nvSpPr>
          <p:cNvPr id="23" name="L 形 22"/>
          <p:cNvSpPr/>
          <p:nvPr userDrawn="1"/>
        </p:nvSpPr>
        <p:spPr>
          <a:xfrm rot="13500000">
            <a:off x="1185515" y="6008863"/>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L 形 23"/>
          <p:cNvSpPr/>
          <p:nvPr userDrawn="1"/>
        </p:nvSpPr>
        <p:spPr>
          <a:xfrm rot="13500000">
            <a:off x="1339636" y="6008863"/>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L 形 24"/>
          <p:cNvSpPr/>
          <p:nvPr userDrawn="1"/>
        </p:nvSpPr>
        <p:spPr>
          <a:xfrm rot="13500000">
            <a:off x="1493758" y="6008864"/>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userDrawn="1"/>
        </p:nvSpPr>
        <p:spPr>
          <a:xfrm rot="13500000">
            <a:off x="1031988" y="6007426"/>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a:blip r:embed="rId3"/>
          <a:stretch>
            <a:fillRect/>
          </a:stretch>
        </p:blipFill>
        <p:spPr>
          <a:xfrm>
            <a:off x="10352795" y="439561"/>
            <a:ext cx="796516" cy="775782"/>
          </a:xfrm>
          <a:prstGeom prst="rect">
            <a:avLst/>
          </a:prstGeom>
        </p:spPr>
      </p:pic>
      <p:sp>
        <p:nvSpPr>
          <p:cNvPr id="28" name="任意多边形: 形状 27"/>
          <p:cNvSpPr/>
          <p:nvPr userDrawn="1"/>
        </p:nvSpPr>
        <p:spPr>
          <a:xfrm>
            <a:off x="10276423" y="5630983"/>
            <a:ext cx="814330" cy="630614"/>
          </a:xfrm>
          <a:custGeom>
            <a:avLst/>
            <a:gdLst>
              <a:gd name="connsiteX0" fmla="*/ 359035 w 1001788"/>
              <a:gd name="connsiteY0" fmla="*/ 321001 h 775779"/>
              <a:gd name="connsiteX1" fmla="*/ 465402 w 1001788"/>
              <a:gd name="connsiteY1" fmla="*/ 455733 h 775779"/>
              <a:gd name="connsiteX2" fmla="*/ 465025 w 1001788"/>
              <a:gd name="connsiteY2" fmla="*/ 456599 h 775779"/>
              <a:gd name="connsiteX3" fmla="*/ 717009 w 1001788"/>
              <a:gd name="connsiteY3" fmla="*/ 775779 h 775779"/>
              <a:gd name="connsiteX4" fmla="*/ 0 w 1001788"/>
              <a:gd name="connsiteY4" fmla="*/ 775779 h 775779"/>
              <a:gd name="connsiteX5" fmla="*/ 663897 w 1001788"/>
              <a:gd name="connsiteY5" fmla="*/ 0 h 775779"/>
              <a:gd name="connsiteX6" fmla="*/ 1001788 w 1001788"/>
              <a:gd name="connsiteY6" fmla="*/ 775779 h 775779"/>
              <a:gd name="connsiteX7" fmla="*/ 718070 w 1001788"/>
              <a:gd name="connsiteY7" fmla="*/ 775779 h 775779"/>
              <a:gd name="connsiteX8" fmla="*/ 465402 w 1001788"/>
              <a:gd name="connsiteY8" fmla="*/ 455733 h 77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88" h="775779">
                <a:moveTo>
                  <a:pt x="359035" y="321001"/>
                </a:moveTo>
                <a:lnTo>
                  <a:pt x="465402" y="455733"/>
                </a:lnTo>
                <a:lnTo>
                  <a:pt x="465025" y="456599"/>
                </a:lnTo>
                <a:lnTo>
                  <a:pt x="717009" y="775779"/>
                </a:lnTo>
                <a:lnTo>
                  <a:pt x="0" y="775779"/>
                </a:lnTo>
                <a:close/>
                <a:moveTo>
                  <a:pt x="663897" y="0"/>
                </a:moveTo>
                <a:lnTo>
                  <a:pt x="1001788" y="775779"/>
                </a:lnTo>
                <a:lnTo>
                  <a:pt x="718070" y="775779"/>
                </a:lnTo>
                <a:lnTo>
                  <a:pt x="465402" y="455733"/>
                </a:lnTo>
                <a:close/>
              </a:path>
            </a:pathLst>
          </a:custGeom>
          <a:ln w="12700">
            <a:gradFill flip="none" rotWithShape="1">
              <a:gsLst>
                <a:gs pos="0">
                  <a:srgbClr val="2A458C">
                    <a:lumMod val="91000"/>
                  </a:srgbClr>
                </a:gs>
                <a:gs pos="35000">
                  <a:srgbClr val="2A458C">
                    <a:lumMod val="100000"/>
                    <a:alpha val="94000"/>
                  </a:srgbClr>
                </a:gs>
                <a:gs pos="67000">
                  <a:srgbClr val="2A458C">
                    <a:lumMod val="91000"/>
                    <a:lumOff val="9000"/>
                    <a:alpha val="91000"/>
                  </a:srgbClr>
                </a:gs>
                <a:gs pos="100000">
                  <a:srgbClr val="2A458C">
                    <a:lumMod val="81000"/>
                    <a:lumOff val="19000"/>
                    <a:alpha val="8100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2" name="文本占位符 45"/>
          <p:cNvSpPr>
            <a:spLocks noGrp="1"/>
          </p:cNvSpPr>
          <p:nvPr>
            <p:ph type="body" sz="quarter" idx="11" hasCustomPrompt="1"/>
          </p:nvPr>
        </p:nvSpPr>
        <p:spPr>
          <a:xfrm>
            <a:off x="10180415" y="5985276"/>
            <a:ext cx="703112" cy="313932"/>
          </a:xfrm>
          <a:noFill/>
        </p:spPr>
        <p:txBody>
          <a:bodyPr wrap="square" rtlCol="0">
            <a:spAutoFit/>
          </a:bodyPr>
          <a:lstStyle>
            <a:lvl1pPr marL="0" indent="0" algn="ctr">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8" name="组合 27"/>
          <p:cNvGrpSpPr/>
          <p:nvPr userDrawn="1"/>
        </p:nvGrpSpPr>
        <p:grpSpPr>
          <a:xfrm>
            <a:off x="554922" y="6323477"/>
            <a:ext cx="764364" cy="255126"/>
            <a:chOff x="3060851" y="2479334"/>
            <a:chExt cx="5672678" cy="1893404"/>
          </a:xfrm>
          <a:solidFill>
            <a:srgbClr val="2A458C">
              <a:alpha val="84000"/>
            </a:srgbClr>
          </a:solidFill>
        </p:grpSpPr>
        <p:sp>
          <p:nvSpPr>
            <p:cNvPr id="29"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30" name="组合 29"/>
            <p:cNvGrpSpPr/>
            <p:nvPr/>
          </p:nvGrpSpPr>
          <p:grpSpPr>
            <a:xfrm>
              <a:off x="5248989" y="2594027"/>
              <a:ext cx="3484540" cy="1664018"/>
              <a:chOff x="5426789" y="2479334"/>
              <a:chExt cx="3484540" cy="1664018"/>
            </a:xfrm>
            <a:grpFill/>
          </p:grpSpPr>
          <p:grpSp>
            <p:nvGrpSpPr>
              <p:cNvPr id="31" name="iṩḻíḍé"/>
              <p:cNvGrpSpPr/>
              <p:nvPr/>
            </p:nvGrpSpPr>
            <p:grpSpPr>
              <a:xfrm>
                <a:off x="5547045" y="2479334"/>
                <a:ext cx="3244028" cy="1278508"/>
                <a:chOff x="5043488" y="2205038"/>
                <a:chExt cx="4475163" cy="1763713"/>
              </a:xfrm>
              <a:grpFill/>
            </p:grpSpPr>
            <p:sp>
              <p:nvSpPr>
                <p:cNvPr id="3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5"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6"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32"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37" name="直接连接符 36"/>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9" name="直角三角形 38"/>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44" name="文本占位符 43"/>
          <p:cNvSpPr>
            <a:spLocks noGrp="1"/>
          </p:cNvSpPr>
          <p:nvPr>
            <p:ph type="body" sz="quarter" idx="10"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
        <p:nvSpPr>
          <p:cNvPr id="46" name="文本占位符 45"/>
          <p:cNvSpPr>
            <a:spLocks noGrp="1"/>
          </p:cNvSpPr>
          <p:nvPr>
            <p:ph type="body" sz="quarter" idx="11"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6" name="图片 5" descr="图片包含 照片, 不同, 展示, 色彩绚丽的&#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15095" b="14761"/>
          <a:stretch>
            <a:fillRect/>
          </a:stretch>
        </p:blipFill>
        <p:spPr>
          <a:xfrm>
            <a:off x="0" y="0"/>
            <a:ext cx="12192000" cy="6884924"/>
          </a:xfrm>
          <a:prstGeom prst="rect">
            <a:avLst/>
          </a:prstGeom>
        </p:spPr>
      </p:pic>
      <p:sp>
        <p:nvSpPr>
          <p:cNvPr id="7" name="矩形 6"/>
          <p:cNvSpPr/>
          <p:nvPr userDrawn="1"/>
        </p:nvSpPr>
        <p:spPr>
          <a:xfrm>
            <a:off x="0" y="0"/>
            <a:ext cx="12192000" cy="6858000"/>
          </a:xfrm>
          <a:prstGeom prst="rect">
            <a:avLst/>
          </a:prstGeom>
          <a:gradFill flip="none" rotWithShape="1">
            <a:gsLst>
              <a:gs pos="0">
                <a:schemeClr val="bg1">
                  <a:alpha val="97000"/>
                </a:schemeClr>
              </a:gs>
              <a:gs pos="73000">
                <a:schemeClr val="bg1">
                  <a:alpha val="70000"/>
                </a:schemeClr>
              </a:gs>
              <a:gs pos="58000">
                <a:schemeClr val="bg1">
                  <a:alpha val="74000"/>
                </a:schemeClr>
              </a:gs>
              <a:gs pos="43000">
                <a:schemeClr val="bg1">
                  <a:alpha val="84000"/>
                </a:schemeClr>
              </a:gs>
              <a:gs pos="14000">
                <a:schemeClr val="bg1">
                  <a:alpha val="94000"/>
                </a:schemeClr>
              </a:gs>
              <a:gs pos="29000">
                <a:schemeClr val="bg1">
                  <a:alpha val="91000"/>
                </a:schemeClr>
              </a:gs>
              <a:gs pos="87000">
                <a:schemeClr val="bg1">
                  <a:alpha val="60000"/>
                </a:schemeClr>
              </a:gs>
              <a:gs pos="100000">
                <a:schemeClr val="bg1">
                  <a:alpha val="5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2659635" y="0"/>
            <a:ext cx="6880216" cy="688492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9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文本占位符 17"/>
          <p:cNvSpPr>
            <a:spLocks noGrp="1"/>
          </p:cNvSpPr>
          <p:nvPr>
            <p:ph type="body" sz="quarter" idx="10" hasCustomPrompt="1"/>
          </p:nvPr>
        </p:nvSpPr>
        <p:spPr>
          <a:xfrm>
            <a:off x="3581400" y="2347732"/>
            <a:ext cx="5054600" cy="1754326"/>
          </a:xfrm>
          <a:noFill/>
        </p:spPr>
        <p:txBody>
          <a:bodyPr wrap="square" rtlCol="0">
            <a:spAutoFit/>
          </a:bodyPr>
          <a:lstStyle>
            <a:lvl1pPr marL="0" indent="0" algn="ctr">
              <a:buNone/>
              <a:defRPr lang="zh-CN" altLang="en-US" sz="6000" smtClean="0">
                <a:solidFill>
                  <a:schemeClr val="accent1"/>
                </a:solidFill>
                <a:latin typeface="思源宋体 CN Heavy" panose="02020900000000000000" pitchFamily="18" charset="-122"/>
                <a:ea typeface="思源宋体 CN Heavy" panose="02020900000000000000" pitchFamily="18"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lang="zh-CN" altLang="en-US" dirty="0"/>
              <a:t>在这里输入你的内容即可</a:t>
            </a:r>
          </a:p>
        </p:txBody>
      </p:sp>
      <p:sp>
        <p:nvSpPr>
          <p:cNvPr id="20" name="文本占位符 19"/>
          <p:cNvSpPr>
            <a:spLocks noGrp="1"/>
          </p:cNvSpPr>
          <p:nvPr>
            <p:ph type="body" sz="quarter" idx="11" hasCustomPrompt="1"/>
          </p:nvPr>
        </p:nvSpPr>
        <p:spPr>
          <a:xfrm>
            <a:off x="4445000" y="4245539"/>
            <a:ext cx="3360616" cy="369332"/>
          </a:xfrm>
          <a:noFill/>
        </p:spPr>
        <p:txBody>
          <a:bodyPr wrap="square" rtlCol="0">
            <a:spAutoFit/>
          </a:bodyPr>
          <a:lstStyle>
            <a:lvl1pPr marL="0" indent="0" algn="ctr">
              <a:buNone/>
              <a:defRPr lang="zh-CN" altLang="en-US" sz="2000" spc="800" smtClean="0">
                <a:solidFill>
                  <a:schemeClr val="accent1"/>
                </a:solidFill>
                <a:latin typeface="思源黑体 CN Light" panose="020B0300000000000000" pitchFamily="34" charset="-122"/>
                <a:ea typeface="思源黑体 CN Light" panose="020B0300000000000000"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lang="zh-CN" altLang="en-US" dirty="0"/>
              <a:t>这里是补充内容</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混排1">
    <p:spTree>
      <p:nvGrpSpPr>
        <p:cNvPr id="1" name=""/>
        <p:cNvGrpSpPr/>
        <p:nvPr/>
      </p:nvGrpSpPr>
      <p:grpSpPr>
        <a:xfrm>
          <a:off x="0" y="0"/>
          <a:ext cx="0" cy="0"/>
          <a:chOff x="0" y="0"/>
          <a:chExt cx="0" cy="0"/>
        </a:xfrm>
      </p:grpSpPr>
      <p:pic>
        <p:nvPicPr>
          <p:cNvPr id="20" name="图片 19"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21" name="矩形 20"/>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7" name="图片占位符 66"/>
          <p:cNvSpPr>
            <a:spLocks noGrp="1"/>
          </p:cNvSpPr>
          <p:nvPr>
            <p:ph type="pic" sz="quarter" idx="10"/>
          </p:nvPr>
        </p:nvSpPr>
        <p:spPr>
          <a:xfrm>
            <a:off x="1100997" y="1838325"/>
            <a:ext cx="4545720" cy="3030538"/>
          </a:xfrm>
          <a:ln w="38100">
            <a:solidFill>
              <a:schemeClr val="accent1"/>
            </a:solidFill>
          </a:ln>
        </p:spPr>
        <p:txBody>
          <a:bodyPr/>
          <a:lstStyle>
            <a:lvl1pPr marL="0" indent="0">
              <a:buNone/>
              <a:defRPr/>
            </a:lvl1pPr>
          </a:lstStyle>
          <a:p>
            <a:r>
              <a:rPr lang="zh-CN" altLang="en-US" dirty="0"/>
              <a:t>单击图标添加图片</a:t>
            </a:r>
          </a:p>
        </p:txBody>
      </p:sp>
      <p:grpSp>
        <p:nvGrpSpPr>
          <p:cNvPr id="4" name="组合 3"/>
          <p:cNvGrpSpPr/>
          <p:nvPr userDrawn="1"/>
        </p:nvGrpSpPr>
        <p:grpSpPr>
          <a:xfrm>
            <a:off x="554922" y="6323477"/>
            <a:ext cx="764364" cy="255126"/>
            <a:chOff x="3060851" y="2479334"/>
            <a:chExt cx="5672678" cy="1893404"/>
          </a:xfrm>
          <a:solidFill>
            <a:srgbClr val="2A458C">
              <a:alpha val="84000"/>
            </a:srgbClr>
          </a:solidFill>
        </p:grpSpPr>
        <p:sp>
          <p:nvSpPr>
            <p:cNvPr id="5"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6" name="组合 5"/>
            <p:cNvGrpSpPr/>
            <p:nvPr/>
          </p:nvGrpSpPr>
          <p:grpSpPr>
            <a:xfrm>
              <a:off x="5248989" y="2594027"/>
              <a:ext cx="3484540" cy="1664018"/>
              <a:chOff x="5426789" y="2479334"/>
              <a:chExt cx="3484540" cy="1664018"/>
            </a:xfrm>
            <a:grpFill/>
          </p:grpSpPr>
          <p:grpSp>
            <p:nvGrpSpPr>
              <p:cNvPr id="7" name="iṩḻíḍé"/>
              <p:cNvGrpSpPr/>
              <p:nvPr/>
            </p:nvGrpSpPr>
            <p:grpSpPr>
              <a:xfrm>
                <a:off x="5547045" y="2479334"/>
                <a:ext cx="3244028" cy="1278508"/>
                <a:chOff x="5043488" y="2205038"/>
                <a:chExt cx="4475163" cy="1763713"/>
              </a:xfrm>
              <a:grpFill/>
            </p:grpSpPr>
            <p:sp>
              <p:nvSpPr>
                <p:cNvPr id="9"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0"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1"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2"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8"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3" name="直接连接符 12"/>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9" name="文本占位符 45"/>
          <p:cNvSpPr>
            <a:spLocks noGrp="1"/>
          </p:cNvSpPr>
          <p:nvPr>
            <p:ph type="body" sz="quarter" idx="12"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2" name="直角三角形 21"/>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5" name="文本占位符 43"/>
          <p:cNvSpPr>
            <a:spLocks noGrp="1"/>
          </p:cNvSpPr>
          <p:nvPr>
            <p:ph type="body" sz="quarter" idx="13"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排版2">
    <p:spTree>
      <p:nvGrpSpPr>
        <p:cNvPr id="1" name=""/>
        <p:cNvGrpSpPr/>
        <p:nvPr/>
      </p:nvGrpSpPr>
      <p:grpSpPr>
        <a:xfrm>
          <a:off x="0" y="0"/>
          <a:ext cx="0" cy="0"/>
          <a:chOff x="0" y="0"/>
          <a:chExt cx="0" cy="0"/>
        </a:xfrm>
      </p:grpSpPr>
      <p:pic>
        <p:nvPicPr>
          <p:cNvPr id="3" name="图片 2"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4" name="矩形 3"/>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图片占位符 16"/>
          <p:cNvSpPr>
            <a:spLocks noGrp="1"/>
          </p:cNvSpPr>
          <p:nvPr>
            <p:ph type="pic" sz="quarter" idx="10" hasCustomPrompt="1"/>
          </p:nvPr>
        </p:nvSpPr>
        <p:spPr>
          <a:xfrm>
            <a:off x="745596" y="954088"/>
            <a:ext cx="10728325" cy="2768600"/>
          </a:xfrm>
          <a:ln w="38100">
            <a:solidFill>
              <a:schemeClr val="accent1"/>
            </a:solidFill>
          </a:ln>
        </p:spPr>
        <p:txBody>
          <a:bodyPr/>
          <a:lstStyle>
            <a:lvl1pPr marL="0" indent="0">
              <a:buNone/>
              <a:defRPr/>
            </a:lvl1pPr>
          </a:lstStyle>
          <a:p>
            <a:r>
              <a:rPr lang="zh-CN" altLang="en-US" dirty="0"/>
              <a:t>单击图表添加图片</a:t>
            </a:r>
          </a:p>
        </p:txBody>
      </p:sp>
      <p:grpSp>
        <p:nvGrpSpPr>
          <p:cNvPr id="5" name="组合 4"/>
          <p:cNvGrpSpPr/>
          <p:nvPr userDrawn="1"/>
        </p:nvGrpSpPr>
        <p:grpSpPr>
          <a:xfrm>
            <a:off x="554922" y="6323477"/>
            <a:ext cx="764364" cy="255126"/>
            <a:chOff x="3060851" y="2479334"/>
            <a:chExt cx="5672678" cy="1893404"/>
          </a:xfrm>
          <a:solidFill>
            <a:srgbClr val="2A458C">
              <a:alpha val="84000"/>
            </a:srgbClr>
          </a:solidFill>
        </p:grpSpPr>
        <p:sp>
          <p:nvSpPr>
            <p:cNvPr id="6"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7" name="组合 6"/>
            <p:cNvGrpSpPr/>
            <p:nvPr/>
          </p:nvGrpSpPr>
          <p:grpSpPr>
            <a:xfrm>
              <a:off x="5248989" y="2594027"/>
              <a:ext cx="3484540" cy="1664018"/>
              <a:chOff x="5426789" y="2479334"/>
              <a:chExt cx="3484540" cy="1664018"/>
            </a:xfrm>
            <a:grpFill/>
          </p:grpSpPr>
          <p:grpSp>
            <p:nvGrpSpPr>
              <p:cNvPr id="8" name="iṩḻíḍé"/>
              <p:cNvGrpSpPr/>
              <p:nvPr/>
            </p:nvGrpSpPr>
            <p:grpSpPr>
              <a:xfrm>
                <a:off x="5547045" y="2479334"/>
                <a:ext cx="3244028" cy="1278508"/>
                <a:chOff x="5043488" y="2205038"/>
                <a:chExt cx="4475163" cy="1763713"/>
              </a:xfrm>
              <a:grpFill/>
            </p:grpSpPr>
            <p:sp>
              <p:nvSpPr>
                <p:cNvPr id="10"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1"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2"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3"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9"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4" name="直接连接符 13"/>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0" name="文本占位符 45"/>
          <p:cNvSpPr>
            <a:spLocks noGrp="1"/>
          </p:cNvSpPr>
          <p:nvPr>
            <p:ph type="body" sz="quarter" idx="12"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1" name="直角三角形 20"/>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占位符 43"/>
          <p:cNvSpPr>
            <a:spLocks noGrp="1"/>
          </p:cNvSpPr>
          <p:nvPr>
            <p:ph type="body" sz="quarter" idx="13"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排版3">
    <p:spTree>
      <p:nvGrpSpPr>
        <p:cNvPr id="1" name=""/>
        <p:cNvGrpSpPr/>
        <p:nvPr/>
      </p:nvGrpSpPr>
      <p:grpSpPr>
        <a:xfrm>
          <a:off x="0" y="0"/>
          <a:ext cx="0" cy="0"/>
          <a:chOff x="0" y="0"/>
          <a:chExt cx="0" cy="0"/>
        </a:xfrm>
      </p:grpSpPr>
      <p:pic>
        <p:nvPicPr>
          <p:cNvPr id="4" name="图片 3"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5" name="矩形 4"/>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图片占位符 10"/>
          <p:cNvSpPr>
            <a:spLocks noGrp="1"/>
          </p:cNvSpPr>
          <p:nvPr>
            <p:ph type="pic" sz="quarter" idx="10"/>
          </p:nvPr>
        </p:nvSpPr>
        <p:spPr>
          <a:xfrm>
            <a:off x="669779" y="1089025"/>
            <a:ext cx="3132137" cy="4040188"/>
          </a:xfrm>
        </p:spPr>
        <p:txBody>
          <a:bodyPr/>
          <a:lstStyle>
            <a:lvl1pPr marL="0" indent="0">
              <a:buNone/>
              <a:defRPr/>
            </a:lvl1pPr>
          </a:lstStyle>
          <a:p>
            <a:r>
              <a:rPr lang="zh-CN" altLang="en-US" dirty="0"/>
              <a:t>单击图标添加图片</a:t>
            </a:r>
          </a:p>
        </p:txBody>
      </p:sp>
      <p:sp>
        <p:nvSpPr>
          <p:cNvPr id="12" name="图片占位符 10"/>
          <p:cNvSpPr>
            <a:spLocks noGrp="1"/>
          </p:cNvSpPr>
          <p:nvPr>
            <p:ph type="pic" sz="quarter" idx="11"/>
          </p:nvPr>
        </p:nvSpPr>
        <p:spPr>
          <a:xfrm>
            <a:off x="4582218" y="1089025"/>
            <a:ext cx="3132137" cy="4040188"/>
          </a:xfrm>
        </p:spPr>
        <p:txBody>
          <a:bodyPr/>
          <a:lstStyle>
            <a:lvl1pPr marL="0" indent="0">
              <a:buNone/>
              <a:defRPr/>
            </a:lvl1pPr>
          </a:lstStyle>
          <a:p>
            <a:r>
              <a:rPr lang="zh-CN" altLang="en-US" dirty="0"/>
              <a:t>单击图标添加图片</a:t>
            </a:r>
          </a:p>
        </p:txBody>
      </p:sp>
      <p:grpSp>
        <p:nvGrpSpPr>
          <p:cNvPr id="6" name="组合 5"/>
          <p:cNvGrpSpPr/>
          <p:nvPr userDrawn="1"/>
        </p:nvGrpSpPr>
        <p:grpSpPr>
          <a:xfrm>
            <a:off x="554922" y="6323477"/>
            <a:ext cx="764364" cy="255126"/>
            <a:chOff x="3060851" y="2479334"/>
            <a:chExt cx="5672678" cy="1893404"/>
          </a:xfrm>
          <a:solidFill>
            <a:srgbClr val="2A458C">
              <a:alpha val="84000"/>
            </a:srgbClr>
          </a:solidFill>
        </p:grpSpPr>
        <p:sp>
          <p:nvSpPr>
            <p:cNvPr id="7"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8" name="组合 7"/>
            <p:cNvGrpSpPr/>
            <p:nvPr/>
          </p:nvGrpSpPr>
          <p:grpSpPr>
            <a:xfrm>
              <a:off x="5248989" y="2594027"/>
              <a:ext cx="3484540" cy="1664018"/>
              <a:chOff x="5426789" y="2479334"/>
              <a:chExt cx="3484540" cy="1664018"/>
            </a:xfrm>
            <a:grpFill/>
          </p:grpSpPr>
          <p:grpSp>
            <p:nvGrpSpPr>
              <p:cNvPr id="9" name="iṩḻíḍé"/>
              <p:cNvGrpSpPr/>
              <p:nvPr/>
            </p:nvGrpSpPr>
            <p:grpSpPr>
              <a:xfrm>
                <a:off x="5547045" y="2479334"/>
                <a:ext cx="3244028" cy="1278508"/>
                <a:chOff x="5043488" y="2205038"/>
                <a:chExt cx="4475163" cy="1763713"/>
              </a:xfrm>
              <a:grpFill/>
            </p:grpSpPr>
            <p:sp>
              <p:nvSpPr>
                <p:cNvPr id="1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5"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6"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0"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7" name="直接连接符 16"/>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2" name="文本占位符 45"/>
          <p:cNvSpPr>
            <a:spLocks noGrp="1"/>
          </p:cNvSpPr>
          <p:nvPr>
            <p:ph type="body" sz="quarter" idx="13"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3" name="直角三角形 22"/>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6" name="文本占位符 43"/>
          <p:cNvSpPr>
            <a:spLocks noGrp="1"/>
          </p:cNvSpPr>
          <p:nvPr>
            <p:ph type="body" sz="quarter" idx="14"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排版1">
    <p:spTree>
      <p:nvGrpSpPr>
        <p:cNvPr id="1" name=""/>
        <p:cNvGrpSpPr/>
        <p:nvPr/>
      </p:nvGrpSpPr>
      <p:grpSpPr>
        <a:xfrm>
          <a:off x="0" y="0"/>
          <a:ext cx="0" cy="0"/>
          <a:chOff x="0" y="0"/>
          <a:chExt cx="0" cy="0"/>
        </a:xfrm>
      </p:grpSpPr>
      <p:pic>
        <p:nvPicPr>
          <p:cNvPr id="5" name="图片 4"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6" name="矩形 5"/>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图片占位符 13"/>
          <p:cNvSpPr>
            <a:spLocks noGrp="1"/>
          </p:cNvSpPr>
          <p:nvPr>
            <p:ph type="pic" sz="quarter" idx="10"/>
          </p:nvPr>
        </p:nvSpPr>
        <p:spPr>
          <a:xfrm>
            <a:off x="7634288" y="954088"/>
            <a:ext cx="3038475" cy="4557712"/>
          </a:xfrm>
          <a:ln w="38100">
            <a:solidFill>
              <a:schemeClr val="accent2"/>
            </a:solidFill>
          </a:ln>
        </p:spPr>
        <p:txBody>
          <a:bodyPr/>
          <a:lstStyle>
            <a:lvl1pPr marL="0" indent="0">
              <a:buNone/>
              <a:defRPr/>
            </a:lvl1pPr>
          </a:lstStyle>
          <a:p>
            <a:r>
              <a:rPr lang="zh-CN" altLang="en-US" dirty="0"/>
              <a:t>单击图标添加图片</a:t>
            </a:r>
          </a:p>
        </p:txBody>
      </p:sp>
      <p:sp>
        <p:nvSpPr>
          <p:cNvPr id="15" name="图片占位符 13"/>
          <p:cNvSpPr>
            <a:spLocks noGrp="1"/>
          </p:cNvSpPr>
          <p:nvPr>
            <p:ph type="pic" sz="quarter" idx="11"/>
          </p:nvPr>
        </p:nvSpPr>
        <p:spPr>
          <a:xfrm>
            <a:off x="4683760" y="3799840"/>
            <a:ext cx="2560320" cy="1717040"/>
          </a:xfrm>
          <a:ln w="38100">
            <a:solidFill>
              <a:schemeClr val="accent2"/>
            </a:solidFill>
          </a:ln>
        </p:spPr>
        <p:txBody>
          <a:bodyPr/>
          <a:lstStyle>
            <a:lvl1pPr marL="0" indent="0">
              <a:buNone/>
              <a:defRPr/>
            </a:lvl1pPr>
          </a:lstStyle>
          <a:p>
            <a:r>
              <a:rPr lang="zh-CN" altLang="en-US" dirty="0"/>
              <a:t>单击图标添加图片</a:t>
            </a:r>
          </a:p>
        </p:txBody>
      </p:sp>
      <p:sp>
        <p:nvSpPr>
          <p:cNvPr id="16" name="图片占位符 13"/>
          <p:cNvSpPr>
            <a:spLocks noGrp="1"/>
          </p:cNvSpPr>
          <p:nvPr>
            <p:ph type="pic" sz="quarter" idx="12"/>
          </p:nvPr>
        </p:nvSpPr>
        <p:spPr>
          <a:xfrm>
            <a:off x="1519236" y="3799840"/>
            <a:ext cx="2790489" cy="1717040"/>
          </a:xfrm>
          <a:ln w="38100">
            <a:solidFill>
              <a:schemeClr val="accent2"/>
            </a:solidFill>
          </a:ln>
        </p:spPr>
        <p:txBody>
          <a:bodyPr/>
          <a:lstStyle>
            <a:lvl1pPr marL="0" indent="0">
              <a:buNone/>
              <a:defRPr/>
            </a:lvl1pPr>
          </a:lstStyle>
          <a:p>
            <a:r>
              <a:rPr lang="zh-CN" altLang="en-US" dirty="0"/>
              <a:t>单击图标添加图片</a:t>
            </a:r>
          </a:p>
        </p:txBody>
      </p:sp>
      <p:grpSp>
        <p:nvGrpSpPr>
          <p:cNvPr id="7" name="组合 6"/>
          <p:cNvGrpSpPr/>
          <p:nvPr userDrawn="1"/>
        </p:nvGrpSpPr>
        <p:grpSpPr>
          <a:xfrm>
            <a:off x="554922" y="6323477"/>
            <a:ext cx="764364" cy="255126"/>
            <a:chOff x="3060851" y="2479334"/>
            <a:chExt cx="5672678" cy="1893404"/>
          </a:xfrm>
          <a:solidFill>
            <a:srgbClr val="2A458C">
              <a:alpha val="84000"/>
            </a:srgbClr>
          </a:solidFill>
        </p:grpSpPr>
        <p:sp>
          <p:nvSpPr>
            <p:cNvPr id="8"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9" name="组合 8"/>
            <p:cNvGrpSpPr/>
            <p:nvPr/>
          </p:nvGrpSpPr>
          <p:grpSpPr>
            <a:xfrm>
              <a:off x="5248989" y="2594027"/>
              <a:ext cx="3484540" cy="1664018"/>
              <a:chOff x="5426789" y="2479334"/>
              <a:chExt cx="3484540" cy="1664018"/>
            </a:xfrm>
            <a:grpFill/>
          </p:grpSpPr>
          <p:grpSp>
            <p:nvGrpSpPr>
              <p:cNvPr id="10" name="iṩḻíḍé"/>
              <p:cNvGrpSpPr/>
              <p:nvPr/>
            </p:nvGrpSpPr>
            <p:grpSpPr>
              <a:xfrm>
                <a:off x="5547045" y="2479334"/>
                <a:ext cx="3244028" cy="1278508"/>
                <a:chOff x="5043488" y="2205038"/>
                <a:chExt cx="4475163" cy="1763713"/>
              </a:xfrm>
              <a:grpFill/>
            </p:grpSpPr>
            <p:sp>
              <p:nvSpPr>
                <p:cNvPr id="12"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3"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7"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1"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9" name="直接连接符 18"/>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占位符 45"/>
          <p:cNvSpPr>
            <a:spLocks noGrp="1"/>
          </p:cNvSpPr>
          <p:nvPr>
            <p:ph type="body" sz="quarter" idx="14"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5" name="直角三角形 24"/>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8" name="文本占位符 43"/>
          <p:cNvSpPr>
            <a:spLocks noGrp="1"/>
          </p:cNvSpPr>
          <p:nvPr>
            <p:ph type="body" sz="quarter" idx="15"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5E46A-A360-4919-8893-6AB7BD62AF01}" type="datetime1">
              <a:rPr lang="zh-CN" altLang="en-US" smtClean="0"/>
              <a:t>2020/11/19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BAB35-C1C7-4FB2-9750-4A0415072B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GIF"/><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8.GIF"/><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0.GIF"/><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2.GIF"/><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F:\&#35838;&#31243;&#36164;&#26009;\&#23398;&#26415;&#33521;&#35821;\&#23398;&#26415;&#33521;&#35821;ppt\Phobias%20-%20Symptoms,%20Treatments%20&amp;%20More....mp4" TargetMode="External"/><Relationship Id="rId1" Type="http://schemas.microsoft.com/office/2007/relationships/media" Target="file:///F:\&#35838;&#31243;&#36164;&#26009;\&#23398;&#26415;&#33521;&#35821;\&#23398;&#26415;&#33521;&#35821;ppt\Phobias%20-%20Symptoms,%20Treatments%20&amp;%20More....mp4"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alphaModFix amt="71000"/>
          </a:blip>
          <a:stretch>
            <a:fillRect/>
          </a:stretch>
        </p:blipFill>
        <p:spPr>
          <a:xfrm>
            <a:off x="5693881" y="5521892"/>
            <a:ext cx="796516" cy="775782"/>
          </a:xfrm>
          <a:prstGeom prst="rect">
            <a:avLst/>
          </a:prstGeom>
        </p:spPr>
      </p:pic>
      <p:grpSp>
        <p:nvGrpSpPr>
          <p:cNvPr id="7" name="组合 6"/>
          <p:cNvGrpSpPr/>
          <p:nvPr/>
        </p:nvGrpSpPr>
        <p:grpSpPr>
          <a:xfrm>
            <a:off x="5405780" y="1276615"/>
            <a:ext cx="1362526" cy="454778"/>
            <a:chOff x="3060851" y="2479334"/>
            <a:chExt cx="5672678" cy="1893404"/>
          </a:xfrm>
          <a:solidFill>
            <a:srgbClr val="2A458C">
              <a:alpha val="84000"/>
            </a:srgbClr>
          </a:solidFill>
        </p:grpSpPr>
        <p:sp>
          <p:nvSpPr>
            <p:cNvPr id="8"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9" name="组合 8"/>
            <p:cNvGrpSpPr/>
            <p:nvPr/>
          </p:nvGrpSpPr>
          <p:grpSpPr>
            <a:xfrm>
              <a:off x="5248989" y="2594027"/>
              <a:ext cx="3484540" cy="1664018"/>
              <a:chOff x="5426789" y="2479334"/>
              <a:chExt cx="3484540" cy="1664018"/>
            </a:xfrm>
            <a:grpFill/>
          </p:grpSpPr>
          <p:grpSp>
            <p:nvGrpSpPr>
              <p:cNvPr id="10" name="iṩḻíḍé"/>
              <p:cNvGrpSpPr/>
              <p:nvPr/>
            </p:nvGrpSpPr>
            <p:grpSpPr>
              <a:xfrm>
                <a:off x="5547045" y="2479334"/>
                <a:ext cx="3244028" cy="1278508"/>
                <a:chOff x="5043488" y="2205038"/>
                <a:chExt cx="4475163" cy="1763713"/>
              </a:xfrm>
              <a:grpFill/>
            </p:grpSpPr>
            <p:sp>
              <p:nvSpPr>
                <p:cNvPr id="12"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3"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5"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1"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sp>
        <p:nvSpPr>
          <p:cNvPr id="16" name="矩形 15"/>
          <p:cNvSpPr/>
          <p:nvPr/>
        </p:nvSpPr>
        <p:spPr>
          <a:xfrm>
            <a:off x="1993900" y="3676454"/>
            <a:ext cx="8204200" cy="45719"/>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059889" y="2641860"/>
            <a:ext cx="80645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684315" y="2730016"/>
            <a:ext cx="8815648" cy="1006429"/>
          </a:xfrm>
        </p:spPr>
        <p:txBody>
          <a:bodyPr/>
          <a:lstStyle/>
          <a:p>
            <a:r>
              <a:rPr lang="en-US" altLang="zh-CN" dirty="0"/>
              <a:t>High </a:t>
            </a:r>
            <a:r>
              <a:rPr lang="en-US" altLang="zh-CN" dirty="0" err="1"/>
              <a:t>Anxiety:Phobias</a:t>
            </a:r>
            <a:r>
              <a:rPr lang="en-US" altLang="zh-CN" dirty="0"/>
              <a:t> </a:t>
            </a:r>
            <a:endParaRPr lang="zh-CN" altLang="en-US" dirty="0"/>
          </a:p>
        </p:txBody>
      </p:sp>
      <p:sp>
        <p:nvSpPr>
          <p:cNvPr id="22" name="文本占位符 21"/>
          <p:cNvSpPr>
            <a:spLocks noGrp="1"/>
          </p:cNvSpPr>
          <p:nvPr>
            <p:ph type="body" sz="quarter" idx="10"/>
          </p:nvPr>
        </p:nvSpPr>
        <p:spPr>
          <a:xfrm>
            <a:off x="4820785" y="4306661"/>
            <a:ext cx="2557916" cy="711835"/>
          </a:xfrm>
        </p:spPr>
        <p:txBody>
          <a:bodyPr/>
          <a:lstStyle/>
          <a:p>
            <a:r>
              <a:rPr lang="zh-CN" altLang="en-US" dirty="0"/>
              <a:t>汇报人：</a:t>
            </a:r>
            <a:r>
              <a:rPr lang="en-US" altLang="zh-CN" dirty="0"/>
              <a:t>2071360 </a:t>
            </a:r>
            <a:r>
              <a:rPr lang="zh-CN" altLang="en-US" dirty="0"/>
              <a:t>周威威</a:t>
            </a:r>
            <a:endParaRPr lang="en-US" altLang="zh-CN" dirty="0"/>
          </a:p>
          <a:p>
            <a:r>
              <a:rPr lang="en-US" altLang="zh-CN" dirty="0"/>
              <a:t>2020-11-19</a:t>
            </a:r>
            <a:endParaRPr lang="zh-CN" altLang="en-US" dirty="0"/>
          </a:p>
        </p:txBody>
      </p:sp>
    </p:spTree>
  </p:cSld>
  <p:clrMapOvr>
    <a:masterClrMapping/>
  </p:clrMapOvr>
  <p:transition advTm="2071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zh-CN" dirty="0"/>
              <a:t>12</a:t>
            </a:r>
            <a:endParaRPr lang="zh-CN" altLang="en-US" dirty="0"/>
          </a:p>
        </p:txBody>
      </p:sp>
      <p:sp>
        <p:nvSpPr>
          <p:cNvPr id="4" name="文本占位符 3"/>
          <p:cNvSpPr>
            <a:spLocks noGrp="1"/>
          </p:cNvSpPr>
          <p:nvPr>
            <p:ph type="body" sz="quarter" idx="15"/>
          </p:nvPr>
        </p:nvSpPr>
        <p:spPr/>
        <p:txBody>
          <a:bodyPr>
            <a:normAutofit/>
          </a:bodyPr>
          <a:lstStyle/>
          <a:p>
            <a:r>
              <a:rPr lang="en-US" altLang="zh-CN" dirty="0"/>
              <a:t>3. Types of Phobias</a:t>
            </a:r>
            <a:endParaRPr lang="zh-CN" altLang="en-US" dirty="0"/>
          </a:p>
        </p:txBody>
      </p:sp>
      <p:sp>
        <p:nvSpPr>
          <p:cNvPr id="15" name="矩形 14"/>
          <p:cNvSpPr/>
          <p:nvPr/>
        </p:nvSpPr>
        <p:spPr>
          <a:xfrm>
            <a:off x="2445264" y="1031404"/>
            <a:ext cx="7433212" cy="646331"/>
          </a:xfrm>
          <a:prstGeom prst="rect">
            <a:avLst/>
          </a:prstGeom>
        </p:spPr>
        <p:txBody>
          <a:bodyPr wrap="square">
            <a:spAutoFit/>
          </a:bodyPr>
          <a:lstStyle/>
          <a:p>
            <a:r>
              <a:rPr lang="zh-CN" altLang="en-US" dirty="0"/>
              <a:t>The American Psychiatric Association defines phobias as anxiety disorders and categorizes them into three different types:</a:t>
            </a:r>
          </a:p>
        </p:txBody>
      </p:sp>
      <p:sp>
        <p:nvSpPr>
          <p:cNvPr id="21" name="圆形"/>
          <p:cNvSpPr/>
          <p:nvPr/>
        </p:nvSpPr>
        <p:spPr>
          <a:xfrm>
            <a:off x="3101047" y="5575894"/>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dirty="0">
              <a:solidFill>
                <a:schemeClr val="tx1">
                  <a:lumMod val="75000"/>
                  <a:lumOff val="25000"/>
                </a:schemeClr>
              </a:solidFill>
              <a:cs typeface="+mn-ea"/>
              <a:sym typeface="+mn-lt"/>
            </a:endParaRPr>
          </a:p>
        </p:txBody>
      </p:sp>
      <p:sp>
        <p:nvSpPr>
          <p:cNvPr id="23" name="圆形"/>
          <p:cNvSpPr/>
          <p:nvPr/>
        </p:nvSpPr>
        <p:spPr>
          <a:xfrm>
            <a:off x="3101046" y="4211243"/>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dirty="0">
              <a:solidFill>
                <a:schemeClr val="tx1">
                  <a:lumMod val="75000"/>
                  <a:lumOff val="25000"/>
                </a:schemeClr>
              </a:solidFill>
              <a:cs typeface="+mn-ea"/>
              <a:sym typeface="+mn-lt"/>
            </a:endParaRPr>
          </a:p>
        </p:txBody>
      </p:sp>
      <p:sp>
        <p:nvSpPr>
          <p:cNvPr id="24" name="圆形"/>
          <p:cNvSpPr/>
          <p:nvPr/>
        </p:nvSpPr>
        <p:spPr>
          <a:xfrm>
            <a:off x="3101046" y="2803562"/>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dirty="0">
              <a:solidFill>
                <a:schemeClr val="tx1">
                  <a:lumMod val="75000"/>
                  <a:lumOff val="25000"/>
                </a:schemeClr>
              </a:solidFill>
              <a:cs typeface="+mn-ea"/>
              <a:sym typeface="+mn-lt"/>
            </a:endParaRPr>
          </a:p>
        </p:txBody>
      </p:sp>
      <p:sp>
        <p:nvSpPr>
          <p:cNvPr id="45" name="文本框 14"/>
          <p:cNvSpPr txBox="1"/>
          <p:nvPr/>
        </p:nvSpPr>
        <p:spPr>
          <a:xfrm>
            <a:off x="4562597" y="2441497"/>
            <a:ext cx="230361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en-US" altLang="zh-CN" spc="300" dirty="0">
                <a:sym typeface="+mn-lt"/>
              </a:rPr>
              <a:t>Agoraphobia</a:t>
            </a:r>
            <a:endParaRPr lang="zh-CN" altLang="en-US" spc="300" dirty="0">
              <a:sym typeface="+mn-lt"/>
            </a:endParaRPr>
          </a:p>
        </p:txBody>
      </p:sp>
      <p:sp>
        <p:nvSpPr>
          <p:cNvPr id="26" name="坐标"/>
          <p:cNvSpPr/>
          <p:nvPr/>
        </p:nvSpPr>
        <p:spPr>
          <a:xfrm rot="8100000">
            <a:off x="2979428" y="2011818"/>
            <a:ext cx="749988" cy="749987"/>
          </a:xfrm>
          <a:prstGeom prst="teardrop">
            <a:avLst/>
          </a:prstGeom>
          <a:solidFill>
            <a:schemeClr val="accent1"/>
          </a:soli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27" name="矩形"/>
          <p:cNvSpPr/>
          <p:nvPr/>
        </p:nvSpPr>
        <p:spPr>
          <a:xfrm>
            <a:off x="3087780" y="2213999"/>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01</a:t>
            </a:r>
            <a:endParaRPr lang="zh-CN" altLang="en-US" dirty="0">
              <a:cs typeface="+mn-ea"/>
              <a:sym typeface="+mn-lt"/>
            </a:endParaRPr>
          </a:p>
        </p:txBody>
      </p:sp>
      <p:sp>
        <p:nvSpPr>
          <p:cNvPr id="28" name="坐标"/>
          <p:cNvSpPr/>
          <p:nvPr/>
        </p:nvSpPr>
        <p:spPr>
          <a:xfrm rot="8100000">
            <a:off x="2979428" y="3417150"/>
            <a:ext cx="749988" cy="749987"/>
          </a:xfrm>
          <a:prstGeom prst="teardrop">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29" name="矩形"/>
          <p:cNvSpPr/>
          <p:nvPr/>
        </p:nvSpPr>
        <p:spPr>
          <a:xfrm>
            <a:off x="3087780" y="3619331"/>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02</a:t>
            </a:r>
            <a:endParaRPr lang="zh-CN" altLang="en-US" dirty="0">
              <a:cs typeface="+mn-ea"/>
              <a:sym typeface="+mn-lt"/>
            </a:endParaRPr>
          </a:p>
        </p:txBody>
      </p:sp>
      <p:sp>
        <p:nvSpPr>
          <p:cNvPr id="31" name="坐标"/>
          <p:cNvSpPr/>
          <p:nvPr/>
        </p:nvSpPr>
        <p:spPr>
          <a:xfrm rot="8100000">
            <a:off x="2979429" y="4779452"/>
            <a:ext cx="749988" cy="749987"/>
          </a:xfrm>
          <a:prstGeom prst="teardrop">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cs typeface="+mn-ea"/>
              <a:sym typeface="+mn-lt"/>
            </a:endParaRPr>
          </a:p>
        </p:txBody>
      </p:sp>
      <p:sp>
        <p:nvSpPr>
          <p:cNvPr id="32" name="矩形"/>
          <p:cNvSpPr/>
          <p:nvPr/>
        </p:nvSpPr>
        <p:spPr>
          <a:xfrm>
            <a:off x="3087781" y="4981633"/>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03</a:t>
            </a:r>
            <a:endParaRPr lang="zh-CN" altLang="en-US" dirty="0">
              <a:cs typeface="+mn-ea"/>
              <a:sym typeface="+mn-lt"/>
            </a:endParaRPr>
          </a:p>
        </p:txBody>
      </p:sp>
      <p:sp>
        <p:nvSpPr>
          <p:cNvPr id="43" name="文本框 41"/>
          <p:cNvSpPr txBox="1"/>
          <p:nvPr/>
        </p:nvSpPr>
        <p:spPr>
          <a:xfrm>
            <a:off x="4558230" y="3817718"/>
            <a:ext cx="3207281"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en-US" altLang="zh-CN" spc="300" dirty="0">
                <a:sym typeface="+mn-lt"/>
              </a:rPr>
              <a:t>Specific phobias</a:t>
            </a:r>
            <a:endParaRPr lang="zh-CN" altLang="en-US" spc="300" dirty="0">
              <a:sym typeface="+mn-lt"/>
            </a:endParaRPr>
          </a:p>
        </p:txBody>
      </p:sp>
      <p:sp>
        <p:nvSpPr>
          <p:cNvPr id="41" name="文本框 44"/>
          <p:cNvSpPr txBox="1"/>
          <p:nvPr/>
        </p:nvSpPr>
        <p:spPr>
          <a:xfrm>
            <a:off x="4558230" y="5154445"/>
            <a:ext cx="2692356"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en-US" altLang="zh-CN" spc="300" dirty="0">
                <a:sym typeface="+mn-lt"/>
              </a:rPr>
              <a:t>Social phobias</a:t>
            </a:r>
            <a:endParaRPr lang="zh-CN" altLang="en-US" spc="300" dirty="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normAutofit lnSpcReduction="10000"/>
          </a:bodyPr>
          <a:lstStyle/>
          <a:p>
            <a:r>
              <a:rPr lang="en-US" altLang="zh-CN" dirty="0"/>
              <a:t>3. </a:t>
            </a:r>
            <a:r>
              <a:rPr lang="en-US" altLang="zh-CN" spc="300">
                <a:sym typeface="+mn-lt"/>
              </a:rPr>
              <a:t>Agoraphobia</a:t>
            </a:r>
            <a:endParaRPr lang="zh-CN" altLang="en-US" spc="300" dirty="0">
              <a:sym typeface="+mn-lt"/>
            </a:endParaRPr>
          </a:p>
          <a:p>
            <a:endParaRPr lang="zh-CN" altLang="en-US" dirty="0"/>
          </a:p>
        </p:txBody>
      </p:sp>
      <p:sp>
        <p:nvSpPr>
          <p:cNvPr id="21" name="圆形"/>
          <p:cNvSpPr/>
          <p:nvPr/>
        </p:nvSpPr>
        <p:spPr>
          <a:xfrm>
            <a:off x="3101047" y="5575894"/>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dirty="0">
              <a:solidFill>
                <a:schemeClr val="tx1">
                  <a:lumMod val="75000"/>
                  <a:lumOff val="25000"/>
                </a:schemeClr>
              </a:solidFill>
              <a:cs typeface="+mn-ea"/>
              <a:sym typeface="+mn-lt"/>
            </a:endParaRPr>
          </a:p>
        </p:txBody>
      </p:sp>
      <p:sp>
        <p:nvSpPr>
          <p:cNvPr id="8" name="文本占位符 7"/>
          <p:cNvSpPr>
            <a:spLocks noGrp="1"/>
          </p:cNvSpPr>
          <p:nvPr>
            <p:ph type="body" sz="quarter" idx="14"/>
          </p:nvPr>
        </p:nvSpPr>
        <p:spPr/>
        <p:txBody>
          <a:bodyPr/>
          <a:lstStyle/>
          <a:p>
            <a:endParaRPr lang="zh-CN" altLang="en-US"/>
          </a:p>
        </p:txBody>
      </p:sp>
      <p:pic>
        <p:nvPicPr>
          <p:cNvPr id="10" name="图片占位符 9" descr="Agoraphobia"/>
          <p:cNvPicPr>
            <a:picLocks noGrp="1" noChangeAspect="1"/>
          </p:cNvPicPr>
          <p:nvPr>
            <p:ph type="pic" sz="quarter" idx="10"/>
          </p:nvPr>
        </p:nvPicPr>
        <p:blipFill>
          <a:blip r:embed="rId2"/>
          <a:stretch>
            <a:fillRect/>
          </a:stretch>
        </p:blipFill>
        <p:spPr>
          <a:xfrm>
            <a:off x="5502275" y="1093470"/>
            <a:ext cx="5918835" cy="4438650"/>
          </a:xfrm>
          <a:prstGeom prst="rect">
            <a:avLst/>
          </a:prstGeom>
        </p:spPr>
      </p:pic>
      <p:sp>
        <p:nvSpPr>
          <p:cNvPr id="11" name="矩形 10"/>
          <p:cNvSpPr/>
          <p:nvPr/>
        </p:nvSpPr>
        <p:spPr>
          <a:xfrm>
            <a:off x="873125" y="2159635"/>
            <a:ext cx="4147185" cy="2306955"/>
          </a:xfrm>
          <a:prstGeom prst="rect">
            <a:avLst/>
          </a:prstGeom>
        </p:spPr>
        <p:txBody>
          <a:bodyPr wrap="square">
            <a:spAutoFit/>
          </a:bodyPr>
          <a:lstStyle/>
          <a:p>
            <a:pPr algn="just"/>
            <a:r>
              <a:rPr lang="zh-CN" altLang="en-US" dirty="0"/>
              <a:t>This describes a fear of being trapped in an inescapable place or situation. As a result, the phobi</a:t>
            </a:r>
            <a:r>
              <a:rPr lang="en-US" altLang="zh-CN" dirty="0"/>
              <a:t>c</a:t>
            </a:r>
            <a:r>
              <a:rPr lang="zh-CN" altLang="en-US" dirty="0"/>
              <a:t> individual may begin to avoid such situations. In some cases, this fear can become so pervasive and overwhelming that the individual even fears to leave their home.</a:t>
            </a:r>
          </a:p>
        </p:txBody>
      </p:sp>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97865" y="325120"/>
            <a:ext cx="3406140" cy="368300"/>
          </a:xfrm>
        </p:spPr>
        <p:txBody>
          <a:bodyPr wrap="square"/>
          <a:lstStyle/>
          <a:p>
            <a:r>
              <a:rPr lang="en-US" altLang="zh-CN" dirty="0"/>
              <a:t>1.</a:t>
            </a:r>
            <a:r>
              <a:rPr lang="en-US" altLang="zh-CN" spc="300">
                <a:sym typeface="+mn-lt"/>
              </a:rPr>
              <a:t>Specific phobias</a:t>
            </a:r>
            <a:endParaRPr lang="zh-CN" altLang="en-US" dirty="0"/>
          </a:p>
        </p:txBody>
      </p:sp>
      <p:sp>
        <p:nvSpPr>
          <p:cNvPr id="12" name="文本占位符 11"/>
          <p:cNvSpPr>
            <a:spLocks noGrp="1"/>
          </p:cNvSpPr>
          <p:nvPr>
            <p:ph type="body" sz="quarter" idx="11"/>
          </p:nvPr>
        </p:nvSpPr>
        <p:spPr/>
        <p:txBody>
          <a:bodyPr/>
          <a:lstStyle/>
          <a:p>
            <a:r>
              <a:rPr lang="en-US" altLang="zh-CN" dirty="0"/>
              <a:t>5</a:t>
            </a:r>
            <a:endParaRPr lang="zh-CN" altLang="en-US" dirty="0"/>
          </a:p>
        </p:txBody>
      </p:sp>
      <p:sp>
        <p:nvSpPr>
          <p:cNvPr id="5" name="椭圆 4"/>
          <p:cNvSpPr/>
          <p:nvPr/>
        </p:nvSpPr>
        <p:spPr>
          <a:xfrm>
            <a:off x="5323597" y="3099711"/>
            <a:ext cx="1445278" cy="14452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47066" y="3223181"/>
            <a:ext cx="1198338" cy="11983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55728" y="2331842"/>
            <a:ext cx="2981015" cy="2981017"/>
          </a:xfrm>
          <a:prstGeom prst="ellipse">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12080" y="3399155"/>
            <a:ext cx="1579245" cy="829945"/>
          </a:xfrm>
          <a:prstGeom prst="rect">
            <a:avLst/>
          </a:prstGeom>
          <a:noFill/>
        </p:spPr>
        <p:txBody>
          <a:bodyPr wrap="square" rtlCol="0">
            <a:spAutoFit/>
          </a:bodyPr>
          <a:lstStyle/>
          <a:p>
            <a:pPr algn="ctr">
              <a:lnSpc>
                <a:spcPct val="120000"/>
              </a:lnSpc>
            </a:pPr>
            <a:r>
              <a:rPr lang="en-US" sz="2000" b="1" spc="300" dirty="0">
                <a:solidFill>
                  <a:schemeClr val="bg1"/>
                </a:solidFill>
                <a:latin typeface="+mj-ea"/>
                <a:ea typeface="+mj-ea"/>
              </a:rPr>
              <a:t>Specific Phobias</a:t>
            </a:r>
          </a:p>
        </p:txBody>
      </p:sp>
      <p:sp>
        <p:nvSpPr>
          <p:cNvPr id="10" name="椭圆 9"/>
          <p:cNvSpPr/>
          <p:nvPr/>
        </p:nvSpPr>
        <p:spPr>
          <a:xfrm>
            <a:off x="5714895" y="1996341"/>
            <a:ext cx="662679" cy="662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14895" y="4981519"/>
            <a:ext cx="662679" cy="662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57068" y="3491011"/>
            <a:ext cx="662679" cy="662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05403" y="3491011"/>
            <a:ext cx="662679" cy="662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V 形 18"/>
          <p:cNvSpPr/>
          <p:nvPr/>
        </p:nvSpPr>
        <p:spPr>
          <a:xfrm rot="19504723">
            <a:off x="4888762" y="2602511"/>
            <a:ext cx="270380" cy="2703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V 形 19"/>
          <p:cNvSpPr/>
          <p:nvPr/>
        </p:nvSpPr>
        <p:spPr>
          <a:xfrm rot="2989488">
            <a:off x="6939632" y="2602512"/>
            <a:ext cx="270380" cy="2703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箭头: V 形 20"/>
          <p:cNvSpPr/>
          <p:nvPr/>
        </p:nvSpPr>
        <p:spPr>
          <a:xfrm rot="8230443">
            <a:off x="7005976" y="4708216"/>
            <a:ext cx="270380" cy="2703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p:cNvSpPr/>
          <p:nvPr/>
        </p:nvSpPr>
        <p:spPr>
          <a:xfrm rot="13299908">
            <a:off x="4873360" y="4732131"/>
            <a:ext cx="270380" cy="27038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683895" y="2367915"/>
            <a:ext cx="2788920" cy="738505"/>
          </a:xfrm>
          <a:prstGeom prst="rect">
            <a:avLst/>
          </a:prstGeom>
          <a:noFill/>
        </p:spPr>
        <p:txBody>
          <a:bodyPr wrap="square" lIns="0" tIns="0" rIns="0" bIns="0" rtlCol="0">
            <a:spAutoFit/>
          </a:bodyPr>
          <a:lstStyle/>
          <a:p>
            <a:pPr algn="just">
              <a:lnSpc>
                <a:spcPct val="150000"/>
              </a:lnSpc>
            </a:pPr>
            <a:r>
              <a:rPr lang="zh-CN" altLang="en-US" sz="1600">
                <a:sym typeface="+mn-ea"/>
              </a:rPr>
              <a:t>Fear of snakes, rodents, cats, or birds.</a:t>
            </a:r>
            <a:endParaRPr lang="zh-CN" altLang="en-US" sz="1600" dirty="0">
              <a:solidFill>
                <a:schemeClr val="accent1"/>
              </a:solidFill>
              <a:latin typeface="思源黑体 CN Light" panose="020B0300000000000000" pitchFamily="34" charset="-122"/>
              <a:ea typeface="思源黑体 CN Light" panose="020B0300000000000000" pitchFamily="34" charset="-122"/>
            </a:endParaRPr>
          </a:p>
        </p:txBody>
      </p:sp>
      <p:sp>
        <p:nvSpPr>
          <p:cNvPr id="24" name="文本框 23"/>
          <p:cNvSpPr txBox="1"/>
          <p:nvPr/>
        </p:nvSpPr>
        <p:spPr>
          <a:xfrm>
            <a:off x="626110" y="4681855"/>
            <a:ext cx="2846705" cy="1107440"/>
          </a:xfrm>
          <a:prstGeom prst="rect">
            <a:avLst/>
          </a:prstGeom>
          <a:noFill/>
        </p:spPr>
        <p:txBody>
          <a:bodyPr wrap="square" lIns="0" tIns="0" rIns="0" bIns="0" rtlCol="0">
            <a:spAutoFit/>
          </a:bodyPr>
          <a:lstStyle>
            <a:defPPr>
              <a:defRPr lang="zh-CN"/>
            </a:defPPr>
            <a:lvl1pPr>
              <a:lnSpc>
                <a:spcPct val="150000"/>
              </a:lnSpc>
              <a:defRPr sz="1600">
                <a:solidFill>
                  <a:schemeClr val="accent1"/>
                </a:solidFill>
                <a:latin typeface="思源黑体 CN Light" panose="020B0300000000000000" pitchFamily="34" charset="-122"/>
                <a:ea typeface="思源黑体 CN Light" panose="020B0300000000000000" pitchFamily="34" charset="-122"/>
              </a:defRPr>
            </a:lvl1pPr>
          </a:lstStyle>
          <a:p>
            <a:pPr algn="just"/>
            <a:r>
              <a:rPr lang="zh-CN" altLang="en-US">
                <a:sym typeface="+mn-ea"/>
              </a:rPr>
              <a:t>Fear of lightning, water, storms, hurricanes, tornadoes, or mudslides.</a:t>
            </a:r>
            <a:endParaRPr lang="zh-CN" altLang="en-US" dirty="0"/>
          </a:p>
        </p:txBody>
      </p:sp>
      <p:sp>
        <p:nvSpPr>
          <p:cNvPr id="32" name="矩形: 圆角 31"/>
          <p:cNvSpPr/>
          <p:nvPr/>
        </p:nvSpPr>
        <p:spPr>
          <a:xfrm>
            <a:off x="653415" y="1717040"/>
            <a:ext cx="2931795" cy="39941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34111" y="1787055"/>
            <a:ext cx="1889773" cy="307340"/>
          </a:xfrm>
          <a:prstGeom prst="rect">
            <a:avLst/>
          </a:prstGeom>
          <a:noFill/>
        </p:spPr>
        <p:txBody>
          <a:bodyPr wrap="square" lIns="0" tIns="0" rIns="0" bIns="0" rtlCol="0">
            <a:spAutoFit/>
          </a:bodyPr>
          <a:lstStyle/>
          <a:p>
            <a:pPr algn="ctr"/>
            <a:r>
              <a:rPr lang="en-US" altLang="zh-CN" sz="2000" dirty="0">
                <a:solidFill>
                  <a:schemeClr val="bg1"/>
                </a:solidFill>
                <a:latin typeface="思源宋体 CN Heavy" panose="02020900000000000000" pitchFamily="18" charset="-122"/>
                <a:ea typeface="思源宋体 CN Heavy" panose="02020900000000000000" pitchFamily="18" charset="-122"/>
              </a:rPr>
              <a:t>Animal</a:t>
            </a:r>
          </a:p>
        </p:txBody>
      </p:sp>
      <p:sp>
        <p:nvSpPr>
          <p:cNvPr id="36" name="矩形: 圆角 35"/>
          <p:cNvSpPr/>
          <p:nvPr/>
        </p:nvSpPr>
        <p:spPr>
          <a:xfrm>
            <a:off x="653415" y="4116070"/>
            <a:ext cx="2932430" cy="39941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8618855" y="2368550"/>
            <a:ext cx="3004185" cy="738505"/>
          </a:xfrm>
          <a:prstGeom prst="rect">
            <a:avLst/>
          </a:prstGeom>
          <a:noFill/>
        </p:spPr>
        <p:txBody>
          <a:bodyPr wrap="square" lIns="0" tIns="0" rIns="0" bIns="0" rtlCol="0">
            <a:spAutoFit/>
          </a:bodyPr>
          <a:lstStyle/>
          <a:p>
            <a:pPr algn="just">
              <a:lnSpc>
                <a:spcPct val="150000"/>
              </a:lnSpc>
            </a:pPr>
            <a:r>
              <a:rPr lang="zh-CN" altLang="en-US" sz="1600">
                <a:sym typeface="+mn-ea"/>
              </a:rPr>
              <a:t>Fear of seeing blood or visiting a doctor.</a:t>
            </a:r>
            <a:endParaRPr lang="zh-CN" altLang="en-US" sz="1600" dirty="0">
              <a:solidFill>
                <a:schemeClr val="accent1"/>
              </a:solidFill>
              <a:latin typeface="思源黑体 CN Light" panose="020B0300000000000000" pitchFamily="34" charset="-122"/>
              <a:ea typeface="思源黑体 CN Light" panose="020B0300000000000000" pitchFamily="34" charset="-122"/>
            </a:endParaRPr>
          </a:p>
        </p:txBody>
      </p:sp>
      <p:sp>
        <p:nvSpPr>
          <p:cNvPr id="52" name="文本框 51"/>
          <p:cNvSpPr txBox="1"/>
          <p:nvPr/>
        </p:nvSpPr>
        <p:spPr>
          <a:xfrm>
            <a:off x="8618855" y="4981575"/>
            <a:ext cx="2903855" cy="738505"/>
          </a:xfrm>
          <a:prstGeom prst="rect">
            <a:avLst/>
          </a:prstGeom>
          <a:noFill/>
        </p:spPr>
        <p:txBody>
          <a:bodyPr wrap="square" lIns="0" tIns="0" rIns="0" bIns="0" rtlCol="0">
            <a:spAutoFit/>
          </a:bodyPr>
          <a:lstStyle>
            <a:defPPr>
              <a:defRPr lang="zh-CN"/>
            </a:defPPr>
            <a:lvl1pPr>
              <a:lnSpc>
                <a:spcPct val="150000"/>
              </a:lnSpc>
              <a:defRPr sz="1600">
                <a:solidFill>
                  <a:schemeClr val="accent1"/>
                </a:solidFill>
                <a:latin typeface="思源黑体 CN Light" panose="020B0300000000000000" pitchFamily="34" charset="-122"/>
                <a:ea typeface="思源黑体 CN Light" panose="020B0300000000000000" pitchFamily="34" charset="-122"/>
              </a:defRPr>
            </a:lvl1pPr>
          </a:lstStyle>
          <a:p>
            <a:pPr algn="just"/>
            <a:r>
              <a:rPr lang="zh-CN" altLang="en-US">
                <a:sym typeface="+mn-ea"/>
              </a:rPr>
              <a:t>Fear of bridges, leaving home, or driving.</a:t>
            </a:r>
            <a:endParaRPr lang="zh-CN" altLang="en-US" dirty="0"/>
          </a:p>
        </p:txBody>
      </p:sp>
      <p:sp>
        <p:nvSpPr>
          <p:cNvPr id="54" name="矩形: 圆角 53"/>
          <p:cNvSpPr/>
          <p:nvPr/>
        </p:nvSpPr>
        <p:spPr>
          <a:xfrm>
            <a:off x="8618220" y="1734820"/>
            <a:ext cx="3004820" cy="39941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134110" y="4174490"/>
            <a:ext cx="2701290" cy="307340"/>
          </a:xfrm>
          <a:prstGeom prst="rect">
            <a:avLst/>
          </a:prstGeom>
          <a:noFill/>
        </p:spPr>
        <p:txBody>
          <a:bodyPr wrap="square" lIns="0" tIns="0" rIns="0" bIns="0" rtlCol="0">
            <a:spAutoFit/>
          </a:bodyPr>
          <a:lstStyle/>
          <a:p>
            <a:r>
              <a:rPr lang="en-US" altLang="zh-CN" sz="2000" dirty="0">
                <a:solidFill>
                  <a:schemeClr val="bg1"/>
                </a:solidFill>
                <a:latin typeface="思源宋体 CN Heavy" panose="02020900000000000000" pitchFamily="18" charset="-122"/>
                <a:ea typeface="思源宋体 CN Heavy" panose="02020900000000000000" pitchFamily="18" charset="-122"/>
              </a:rPr>
              <a:t>Natural environment</a:t>
            </a:r>
            <a:endParaRPr lang="zh-CN" altLang="en-US" sz="2000" dirty="0">
              <a:solidFill>
                <a:schemeClr val="bg1"/>
              </a:solidFill>
              <a:latin typeface="思源宋体 CN Heavy" panose="02020900000000000000" pitchFamily="18" charset="-122"/>
              <a:ea typeface="思源宋体 CN Heavy" panose="02020900000000000000" pitchFamily="18" charset="-122"/>
            </a:endParaRPr>
          </a:p>
        </p:txBody>
      </p:sp>
      <p:sp>
        <p:nvSpPr>
          <p:cNvPr id="58" name="矩形: 圆角 57"/>
          <p:cNvSpPr/>
          <p:nvPr/>
        </p:nvSpPr>
        <p:spPr>
          <a:xfrm>
            <a:off x="8618855" y="4116070"/>
            <a:ext cx="2903220" cy="39941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9469727" y="4154052"/>
            <a:ext cx="1889773" cy="307340"/>
          </a:xfrm>
          <a:prstGeom prst="rect">
            <a:avLst/>
          </a:prstGeom>
          <a:noFill/>
        </p:spPr>
        <p:txBody>
          <a:bodyPr wrap="square" lIns="0" tIns="0" rIns="0" bIns="0" rtlCol="0">
            <a:spAutoFit/>
          </a:bodyPr>
          <a:lstStyle/>
          <a:p>
            <a:r>
              <a:rPr lang="en-US" altLang="zh-CN" sz="2000" dirty="0">
                <a:solidFill>
                  <a:schemeClr val="bg1"/>
                </a:solidFill>
                <a:latin typeface="思源宋体 CN Heavy" panose="02020900000000000000" pitchFamily="18" charset="-122"/>
                <a:ea typeface="思源宋体 CN Heavy" panose="02020900000000000000" pitchFamily="18" charset="-122"/>
              </a:rPr>
              <a:t>situational</a:t>
            </a:r>
          </a:p>
        </p:txBody>
      </p:sp>
      <p:sp>
        <p:nvSpPr>
          <p:cNvPr id="61" name="book-with-mark_73921"/>
          <p:cNvSpPr>
            <a:spLocks noChangeAspect="1"/>
          </p:cNvSpPr>
          <p:nvPr/>
        </p:nvSpPr>
        <p:spPr bwMode="auto">
          <a:xfrm>
            <a:off x="5857924" y="2177545"/>
            <a:ext cx="398951" cy="313258"/>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solidFill>
            <a:schemeClr val="bg1"/>
          </a:solidFill>
          <a:ln>
            <a:noFill/>
          </a:ln>
        </p:spPr>
      </p:sp>
      <p:sp>
        <p:nvSpPr>
          <p:cNvPr id="62" name="microscope_18061"/>
          <p:cNvSpPr>
            <a:spLocks noChangeAspect="1"/>
          </p:cNvSpPr>
          <p:nvPr/>
        </p:nvSpPr>
        <p:spPr bwMode="auto">
          <a:xfrm>
            <a:off x="7402329" y="3608831"/>
            <a:ext cx="275371" cy="398951"/>
          </a:xfrm>
          <a:custGeom>
            <a:avLst/>
            <a:gdLst>
              <a:gd name="connsiteX0" fmla="*/ 302953 w 418198"/>
              <a:gd name="connsiteY0" fmla="*/ 299792 h 605874"/>
              <a:gd name="connsiteX1" fmla="*/ 249019 w 418198"/>
              <a:gd name="connsiteY1" fmla="*/ 317406 h 605874"/>
              <a:gd name="connsiteX2" fmla="*/ 269813 w 418198"/>
              <a:gd name="connsiteY2" fmla="*/ 380633 h 605874"/>
              <a:gd name="connsiteX3" fmla="*/ 296734 w 418198"/>
              <a:gd name="connsiteY3" fmla="*/ 400102 h 605874"/>
              <a:gd name="connsiteX4" fmla="*/ 305646 w 418198"/>
              <a:gd name="connsiteY4" fmla="*/ 398711 h 605874"/>
              <a:gd name="connsiteX5" fmla="*/ 322077 w 418198"/>
              <a:gd name="connsiteY5" fmla="*/ 384620 h 605874"/>
              <a:gd name="connsiteX6" fmla="*/ 323748 w 418198"/>
              <a:gd name="connsiteY6" fmla="*/ 362926 h 605874"/>
              <a:gd name="connsiteX7" fmla="*/ 313908 w 418198"/>
              <a:gd name="connsiteY7" fmla="*/ 278098 h 605874"/>
              <a:gd name="connsiteX8" fmla="*/ 340086 w 418198"/>
              <a:gd name="connsiteY8" fmla="*/ 357642 h 605874"/>
              <a:gd name="connsiteX9" fmla="*/ 337394 w 418198"/>
              <a:gd name="connsiteY9" fmla="*/ 392314 h 605874"/>
              <a:gd name="connsiteX10" fmla="*/ 310937 w 418198"/>
              <a:gd name="connsiteY10" fmla="*/ 415028 h 605874"/>
              <a:gd name="connsiteX11" fmla="*/ 296827 w 418198"/>
              <a:gd name="connsiteY11" fmla="*/ 417253 h 605874"/>
              <a:gd name="connsiteX12" fmla="*/ 253475 w 418198"/>
              <a:gd name="connsiteY12" fmla="*/ 386010 h 605874"/>
              <a:gd name="connsiteX13" fmla="*/ 227389 w 418198"/>
              <a:gd name="connsiteY13" fmla="*/ 306467 h 605874"/>
              <a:gd name="connsiteX14" fmla="*/ 174927 w 418198"/>
              <a:gd name="connsiteY14" fmla="*/ 169081 h 605874"/>
              <a:gd name="connsiteX15" fmla="*/ 95631 w 418198"/>
              <a:gd name="connsiteY15" fmla="*/ 195222 h 605874"/>
              <a:gd name="connsiteX16" fmla="*/ 29521 w 418198"/>
              <a:gd name="connsiteY16" fmla="*/ 252045 h 605874"/>
              <a:gd name="connsiteX17" fmla="*/ 22929 w 418198"/>
              <a:gd name="connsiteY17" fmla="*/ 338996 h 605874"/>
              <a:gd name="connsiteX18" fmla="*/ 58305 w 418198"/>
              <a:gd name="connsiteY18" fmla="*/ 441613 h 605874"/>
              <a:gd name="connsiteX19" fmla="*/ 105566 w 418198"/>
              <a:gd name="connsiteY19" fmla="*/ 420478 h 605874"/>
              <a:gd name="connsiteX20" fmla="*/ 73254 w 418198"/>
              <a:gd name="connsiteY20" fmla="*/ 322403 h 605874"/>
              <a:gd name="connsiteX21" fmla="*/ 76690 w 418198"/>
              <a:gd name="connsiteY21" fmla="*/ 275869 h 605874"/>
              <a:gd name="connsiteX22" fmla="*/ 112159 w 418198"/>
              <a:gd name="connsiteY22" fmla="*/ 245371 h 605874"/>
              <a:gd name="connsiteX23" fmla="*/ 191454 w 418198"/>
              <a:gd name="connsiteY23" fmla="*/ 219323 h 605874"/>
              <a:gd name="connsiteX24" fmla="*/ 176998 w 418198"/>
              <a:gd name="connsiteY24" fmla="*/ 150374 h 605874"/>
              <a:gd name="connsiteX25" fmla="*/ 204184 w 418198"/>
              <a:gd name="connsiteY25" fmla="*/ 233098 h 605874"/>
              <a:gd name="connsiteX26" fmla="*/ 117544 w 418198"/>
              <a:gd name="connsiteY26" fmla="*/ 261593 h 605874"/>
              <a:gd name="connsiteX27" fmla="*/ 89503 w 418198"/>
              <a:gd name="connsiteY27" fmla="*/ 317027 h 605874"/>
              <a:gd name="connsiteX28" fmla="*/ 123858 w 418198"/>
              <a:gd name="connsiteY28" fmla="*/ 421219 h 605874"/>
              <a:gd name="connsiteX29" fmla="*/ 184676 w 418198"/>
              <a:gd name="connsiteY29" fmla="*/ 470071 h 605874"/>
              <a:gd name="connsiteX30" fmla="*/ 351438 w 418198"/>
              <a:gd name="connsiteY30" fmla="*/ 420200 h 605874"/>
              <a:gd name="connsiteX31" fmla="*/ 370844 w 418198"/>
              <a:gd name="connsiteY31" fmla="*/ 417326 h 605874"/>
              <a:gd name="connsiteX32" fmla="*/ 416062 w 418198"/>
              <a:gd name="connsiteY32" fmla="*/ 445970 h 605874"/>
              <a:gd name="connsiteX33" fmla="*/ 418198 w 418198"/>
              <a:gd name="connsiteY33" fmla="*/ 453108 h 605874"/>
              <a:gd name="connsiteX34" fmla="*/ 223395 w 418198"/>
              <a:gd name="connsiteY34" fmla="*/ 541542 h 605874"/>
              <a:gd name="connsiteX35" fmla="*/ 363416 w 418198"/>
              <a:gd name="connsiteY35" fmla="*/ 541542 h 605874"/>
              <a:gd name="connsiteX36" fmla="*/ 363416 w 418198"/>
              <a:gd name="connsiteY36" fmla="*/ 605874 h 605874"/>
              <a:gd name="connsiteX37" fmla="*/ 27200 w 418198"/>
              <a:gd name="connsiteY37" fmla="*/ 605874 h 605874"/>
              <a:gd name="connsiteX38" fmla="*/ 27200 w 418198"/>
              <a:gd name="connsiteY38" fmla="*/ 541542 h 605874"/>
              <a:gd name="connsiteX39" fmla="*/ 47441 w 418198"/>
              <a:gd name="connsiteY39" fmla="*/ 541542 h 605874"/>
              <a:gd name="connsiteX40" fmla="*/ 33978 w 418198"/>
              <a:gd name="connsiteY40" fmla="*/ 497973 h 605874"/>
              <a:gd name="connsiteX41" fmla="*/ 44470 w 418198"/>
              <a:gd name="connsiteY41" fmla="*/ 459133 h 605874"/>
              <a:gd name="connsiteX42" fmla="*/ 6587 w 418198"/>
              <a:gd name="connsiteY42" fmla="*/ 344280 h 605874"/>
              <a:gd name="connsiteX43" fmla="*/ 14200 w 418198"/>
              <a:gd name="connsiteY43" fmla="*/ 244351 h 605874"/>
              <a:gd name="connsiteX44" fmla="*/ 90246 w 418198"/>
              <a:gd name="connsiteY44" fmla="*/ 178907 h 605874"/>
              <a:gd name="connsiteX45" fmla="*/ 241220 w 418198"/>
              <a:gd name="connsiteY45" fmla="*/ 61251 h 605874"/>
              <a:gd name="connsiteX46" fmla="*/ 311786 w 418198"/>
              <a:gd name="connsiteY46" fmla="*/ 276052 h 605874"/>
              <a:gd name="connsiteX47" fmla="*/ 227390 w 418198"/>
              <a:gd name="connsiteY47" fmla="*/ 303714 h 605874"/>
              <a:gd name="connsiteX48" fmla="*/ 204184 w 418198"/>
              <a:gd name="connsiteY48" fmla="*/ 233098 h 605874"/>
              <a:gd name="connsiteX49" fmla="*/ 213089 w 418198"/>
              <a:gd name="connsiteY49" fmla="*/ 230169 h 605874"/>
              <a:gd name="connsiteX50" fmla="*/ 185790 w 418198"/>
              <a:gd name="connsiteY50" fmla="*/ 147482 h 605874"/>
              <a:gd name="connsiteX51" fmla="*/ 176998 w 418198"/>
              <a:gd name="connsiteY51" fmla="*/ 150374 h 605874"/>
              <a:gd name="connsiteX52" fmla="*/ 156824 w 418198"/>
              <a:gd name="connsiteY52" fmla="*/ 88983 h 605874"/>
              <a:gd name="connsiteX53" fmla="*/ 239456 w 418198"/>
              <a:gd name="connsiteY53" fmla="*/ 0 h 605874"/>
              <a:gd name="connsiteX54" fmla="*/ 253781 w 418198"/>
              <a:gd name="connsiteY54" fmla="*/ 43750 h 605874"/>
              <a:gd name="connsiteX55" fmla="*/ 125846 w 418198"/>
              <a:gd name="connsiteY55" fmla="*/ 85666 h 605874"/>
              <a:gd name="connsiteX56" fmla="*/ 111521 w 418198"/>
              <a:gd name="connsiteY56" fmla="*/ 41916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8198" h="605874">
                <a:moveTo>
                  <a:pt x="302953" y="299792"/>
                </a:moveTo>
                <a:lnTo>
                  <a:pt x="249019" y="317406"/>
                </a:lnTo>
                <a:lnTo>
                  <a:pt x="269813" y="380633"/>
                </a:lnTo>
                <a:cubicBezTo>
                  <a:pt x="273619" y="392314"/>
                  <a:pt x="284480" y="400102"/>
                  <a:pt x="296734" y="400102"/>
                </a:cubicBezTo>
                <a:cubicBezTo>
                  <a:pt x="299797" y="400102"/>
                  <a:pt x="302768" y="399731"/>
                  <a:pt x="305646" y="398711"/>
                </a:cubicBezTo>
                <a:cubicBezTo>
                  <a:pt x="312794" y="396394"/>
                  <a:pt x="318642" y="391387"/>
                  <a:pt x="322077" y="384620"/>
                </a:cubicBezTo>
                <a:cubicBezTo>
                  <a:pt x="325511" y="377852"/>
                  <a:pt x="326068" y="370157"/>
                  <a:pt x="323748" y="362926"/>
                </a:cubicBezTo>
                <a:close/>
                <a:moveTo>
                  <a:pt x="313908" y="278098"/>
                </a:moveTo>
                <a:lnTo>
                  <a:pt x="340086" y="357642"/>
                </a:lnTo>
                <a:cubicBezTo>
                  <a:pt x="343892" y="369137"/>
                  <a:pt x="342871" y="381468"/>
                  <a:pt x="337394" y="392314"/>
                </a:cubicBezTo>
                <a:cubicBezTo>
                  <a:pt x="331917" y="403161"/>
                  <a:pt x="322541" y="411227"/>
                  <a:pt x="310937" y="415028"/>
                </a:cubicBezTo>
                <a:cubicBezTo>
                  <a:pt x="306388" y="416511"/>
                  <a:pt x="301654" y="417253"/>
                  <a:pt x="296827" y="417253"/>
                </a:cubicBezTo>
                <a:cubicBezTo>
                  <a:pt x="277054" y="417253"/>
                  <a:pt x="259601" y="404737"/>
                  <a:pt x="253475" y="386010"/>
                </a:cubicBezTo>
                <a:lnTo>
                  <a:pt x="227389" y="306467"/>
                </a:lnTo>
                <a:close/>
                <a:moveTo>
                  <a:pt x="174927" y="169081"/>
                </a:moveTo>
                <a:lnTo>
                  <a:pt x="95631" y="195222"/>
                </a:lnTo>
                <a:cubicBezTo>
                  <a:pt x="66755" y="204677"/>
                  <a:pt x="43263" y="224885"/>
                  <a:pt x="29521" y="252045"/>
                </a:cubicBezTo>
                <a:cubicBezTo>
                  <a:pt x="15779" y="279299"/>
                  <a:pt x="13458" y="310167"/>
                  <a:pt x="22929" y="338996"/>
                </a:cubicBezTo>
                <a:lnTo>
                  <a:pt x="58305" y="441613"/>
                </a:lnTo>
                <a:cubicBezTo>
                  <a:pt x="71304" y="429284"/>
                  <a:pt x="87739" y="421961"/>
                  <a:pt x="105566" y="420478"/>
                </a:cubicBezTo>
                <a:lnTo>
                  <a:pt x="73254" y="322403"/>
                </a:lnTo>
                <a:cubicBezTo>
                  <a:pt x="68147" y="307015"/>
                  <a:pt x="69354" y="290422"/>
                  <a:pt x="76690" y="275869"/>
                </a:cubicBezTo>
                <a:cubicBezTo>
                  <a:pt x="84118" y="261315"/>
                  <a:pt x="96653" y="250470"/>
                  <a:pt x="112159" y="245371"/>
                </a:cubicBezTo>
                <a:lnTo>
                  <a:pt x="191454" y="219323"/>
                </a:lnTo>
                <a:close/>
                <a:moveTo>
                  <a:pt x="176998" y="150374"/>
                </a:moveTo>
                <a:lnTo>
                  <a:pt x="204184" y="233098"/>
                </a:lnTo>
                <a:lnTo>
                  <a:pt x="117544" y="261593"/>
                </a:lnTo>
                <a:cubicBezTo>
                  <a:pt x="94517" y="269195"/>
                  <a:pt x="81982" y="294038"/>
                  <a:pt x="89503" y="317027"/>
                </a:cubicBezTo>
                <a:lnTo>
                  <a:pt x="123858" y="421219"/>
                </a:lnTo>
                <a:cubicBezTo>
                  <a:pt x="151714" y="425484"/>
                  <a:pt x="174648" y="444023"/>
                  <a:pt x="184676" y="470071"/>
                </a:cubicBezTo>
                <a:lnTo>
                  <a:pt x="351438" y="420200"/>
                </a:lnTo>
                <a:cubicBezTo>
                  <a:pt x="357844" y="418253"/>
                  <a:pt x="364344" y="417326"/>
                  <a:pt x="370844" y="417326"/>
                </a:cubicBezTo>
                <a:cubicBezTo>
                  <a:pt x="393128" y="417326"/>
                  <a:pt x="410863" y="428543"/>
                  <a:pt x="416062" y="445970"/>
                </a:cubicBezTo>
                <a:lnTo>
                  <a:pt x="418198" y="453108"/>
                </a:lnTo>
                <a:lnTo>
                  <a:pt x="223395" y="541542"/>
                </a:lnTo>
                <a:lnTo>
                  <a:pt x="363416" y="541542"/>
                </a:lnTo>
                <a:lnTo>
                  <a:pt x="363416" y="605874"/>
                </a:lnTo>
                <a:lnTo>
                  <a:pt x="27200" y="605874"/>
                </a:lnTo>
                <a:lnTo>
                  <a:pt x="27200" y="541542"/>
                </a:lnTo>
                <a:lnTo>
                  <a:pt x="47441" y="541542"/>
                </a:lnTo>
                <a:cubicBezTo>
                  <a:pt x="38713" y="528749"/>
                  <a:pt x="33978" y="513454"/>
                  <a:pt x="33978" y="497973"/>
                </a:cubicBezTo>
                <a:cubicBezTo>
                  <a:pt x="33978" y="484347"/>
                  <a:pt x="37599" y="470998"/>
                  <a:pt x="44470" y="459133"/>
                </a:cubicBezTo>
                <a:lnTo>
                  <a:pt x="6587" y="344280"/>
                </a:lnTo>
                <a:cubicBezTo>
                  <a:pt x="-4277" y="311187"/>
                  <a:pt x="-1677" y="275591"/>
                  <a:pt x="14200" y="244351"/>
                </a:cubicBezTo>
                <a:cubicBezTo>
                  <a:pt x="29985" y="213112"/>
                  <a:pt x="57005" y="189845"/>
                  <a:pt x="90246" y="178907"/>
                </a:cubicBezTo>
                <a:close/>
                <a:moveTo>
                  <a:pt x="241220" y="61251"/>
                </a:moveTo>
                <a:lnTo>
                  <a:pt x="311786" y="276052"/>
                </a:lnTo>
                <a:lnTo>
                  <a:pt x="227390" y="303714"/>
                </a:lnTo>
                <a:lnTo>
                  <a:pt x="204184" y="233098"/>
                </a:lnTo>
                <a:lnTo>
                  <a:pt x="213089" y="230169"/>
                </a:lnTo>
                <a:lnTo>
                  <a:pt x="185790" y="147482"/>
                </a:lnTo>
                <a:lnTo>
                  <a:pt x="176998" y="150374"/>
                </a:lnTo>
                <a:lnTo>
                  <a:pt x="156824" y="88983"/>
                </a:lnTo>
                <a:close/>
                <a:moveTo>
                  <a:pt x="239456" y="0"/>
                </a:moveTo>
                <a:lnTo>
                  <a:pt x="253781" y="43750"/>
                </a:lnTo>
                <a:lnTo>
                  <a:pt x="125846" y="85666"/>
                </a:lnTo>
                <a:lnTo>
                  <a:pt x="111521" y="41916"/>
                </a:lnTo>
                <a:close/>
              </a:path>
            </a:pathLst>
          </a:custGeom>
          <a:solidFill>
            <a:schemeClr val="bg1"/>
          </a:solidFill>
          <a:ln>
            <a:noFill/>
          </a:ln>
        </p:spPr>
      </p:sp>
      <p:sp>
        <p:nvSpPr>
          <p:cNvPr id="63" name="laptop-hand-drawn-tool_57352"/>
          <p:cNvSpPr>
            <a:spLocks noChangeAspect="1"/>
          </p:cNvSpPr>
          <p:nvPr/>
        </p:nvSpPr>
        <p:spPr bwMode="auto">
          <a:xfrm>
            <a:off x="4383056" y="3653070"/>
            <a:ext cx="398951" cy="310474"/>
          </a:xfrm>
          <a:custGeom>
            <a:avLst/>
            <a:gdLst>
              <a:gd name="connsiteX0" fmla="*/ 306142 w 600761"/>
              <a:gd name="connsiteY0" fmla="*/ 397072 h 467529"/>
              <a:gd name="connsiteX1" fmla="*/ 245905 w 600761"/>
              <a:gd name="connsiteY1" fmla="*/ 398266 h 467529"/>
              <a:gd name="connsiteX2" fmla="*/ 237778 w 600761"/>
              <a:gd name="connsiteY2" fmla="*/ 432157 h 467529"/>
              <a:gd name="connsiteX3" fmla="*/ 328373 w 600761"/>
              <a:gd name="connsiteY3" fmla="*/ 433112 h 467529"/>
              <a:gd name="connsiteX4" fmla="*/ 333871 w 600761"/>
              <a:gd name="connsiteY4" fmla="*/ 432873 h 467529"/>
              <a:gd name="connsiteX5" fmla="*/ 333632 w 600761"/>
              <a:gd name="connsiteY5" fmla="*/ 430963 h 467529"/>
              <a:gd name="connsiteX6" fmla="*/ 330046 w 600761"/>
              <a:gd name="connsiteY6" fmla="*/ 426190 h 467529"/>
              <a:gd name="connsiteX7" fmla="*/ 323831 w 600761"/>
              <a:gd name="connsiteY7" fmla="*/ 401607 h 467529"/>
              <a:gd name="connsiteX8" fmla="*/ 306142 w 600761"/>
              <a:gd name="connsiteY8" fmla="*/ 397072 h 467529"/>
              <a:gd name="connsiteX9" fmla="*/ 300133 w 600761"/>
              <a:gd name="connsiteY9" fmla="*/ 247169 h 467529"/>
              <a:gd name="connsiteX10" fmla="*/ 461219 w 600761"/>
              <a:gd name="connsiteY10" fmla="*/ 253846 h 467529"/>
              <a:gd name="connsiteX11" fmla="*/ 458590 w 600761"/>
              <a:gd name="connsiteY11" fmla="*/ 272924 h 467529"/>
              <a:gd name="connsiteX12" fmla="*/ 449030 w 600761"/>
              <a:gd name="connsiteY12" fmla="*/ 273401 h 467529"/>
              <a:gd name="connsiteX13" fmla="*/ 444011 w 600761"/>
              <a:gd name="connsiteY13" fmla="*/ 271731 h 467529"/>
              <a:gd name="connsiteX14" fmla="*/ 290096 w 600761"/>
              <a:gd name="connsiteY14" fmla="*/ 266008 h 467529"/>
              <a:gd name="connsiteX15" fmla="*/ 119689 w 600761"/>
              <a:gd name="connsiteY15" fmla="*/ 265054 h 467529"/>
              <a:gd name="connsiteX16" fmla="*/ 119689 w 600761"/>
              <a:gd name="connsiteY16" fmla="*/ 256708 h 467529"/>
              <a:gd name="connsiteX17" fmla="*/ 300133 w 600761"/>
              <a:gd name="connsiteY17" fmla="*/ 247169 h 467529"/>
              <a:gd name="connsiteX18" fmla="*/ 245416 w 600761"/>
              <a:gd name="connsiteY18" fmla="*/ 163886 h 467529"/>
              <a:gd name="connsiteX19" fmla="*/ 368510 w 600761"/>
              <a:gd name="connsiteY19" fmla="*/ 166271 h 467529"/>
              <a:gd name="connsiteX20" fmla="*/ 459098 w 600761"/>
              <a:gd name="connsiteY20" fmla="*/ 169134 h 467529"/>
              <a:gd name="connsiteX21" fmla="*/ 465552 w 600761"/>
              <a:gd name="connsiteY21" fmla="*/ 178199 h 467529"/>
              <a:gd name="connsiteX22" fmla="*/ 459098 w 600761"/>
              <a:gd name="connsiteY22" fmla="*/ 187025 h 467529"/>
              <a:gd name="connsiteX23" fmla="*/ 427070 w 600761"/>
              <a:gd name="connsiteY23" fmla="*/ 187025 h 467529"/>
              <a:gd name="connsiteX24" fmla="*/ 352496 w 600761"/>
              <a:gd name="connsiteY24" fmla="*/ 184878 h 467529"/>
              <a:gd name="connsiteX25" fmla="*/ 242786 w 600761"/>
              <a:gd name="connsiteY25" fmla="*/ 172712 h 467529"/>
              <a:gd name="connsiteX26" fmla="*/ 245416 w 600761"/>
              <a:gd name="connsiteY26" fmla="*/ 163886 h 467529"/>
              <a:gd name="connsiteX27" fmla="*/ 460975 w 600761"/>
              <a:gd name="connsiteY27" fmla="*/ 101468 h 467529"/>
              <a:gd name="connsiteX28" fmla="*/ 466980 w 600761"/>
              <a:gd name="connsiteY28" fmla="*/ 109443 h 467529"/>
              <a:gd name="connsiteX29" fmla="*/ 367321 w 600761"/>
              <a:gd name="connsiteY29" fmla="*/ 125213 h 467529"/>
              <a:gd name="connsiteX30" fmla="*/ 287020 w 600761"/>
              <a:gd name="connsiteY30" fmla="*/ 125452 h 467529"/>
              <a:gd name="connsiteX31" fmla="*/ 249021 w 600761"/>
              <a:gd name="connsiteY31" fmla="*/ 124735 h 467529"/>
              <a:gd name="connsiteX32" fmla="*/ 265272 w 600761"/>
              <a:gd name="connsiteY32" fmla="*/ 109443 h 467529"/>
              <a:gd name="connsiteX33" fmla="*/ 327649 w 600761"/>
              <a:gd name="connsiteY33" fmla="*/ 105859 h 467529"/>
              <a:gd name="connsiteX34" fmla="*/ 410339 w 600761"/>
              <a:gd name="connsiteY34" fmla="*/ 105142 h 467529"/>
              <a:gd name="connsiteX35" fmla="*/ 440213 w 600761"/>
              <a:gd name="connsiteY35" fmla="*/ 103947 h 467529"/>
              <a:gd name="connsiteX36" fmla="*/ 451207 w 600761"/>
              <a:gd name="connsiteY36" fmla="*/ 105142 h 467529"/>
              <a:gd name="connsiteX37" fmla="*/ 460975 w 600761"/>
              <a:gd name="connsiteY37" fmla="*/ 101468 h 467529"/>
              <a:gd name="connsiteX38" fmla="*/ 134018 w 600761"/>
              <a:gd name="connsiteY38" fmla="*/ 100357 h 467529"/>
              <a:gd name="connsiteX39" fmla="*/ 205003 w 600761"/>
              <a:gd name="connsiteY39" fmla="*/ 105132 h 467529"/>
              <a:gd name="connsiteX40" fmla="*/ 214085 w 600761"/>
              <a:gd name="connsiteY40" fmla="*/ 114206 h 467529"/>
              <a:gd name="connsiteX41" fmla="*/ 214085 w 600761"/>
              <a:gd name="connsiteY41" fmla="*/ 213541 h 467529"/>
              <a:gd name="connsiteX42" fmla="*/ 205003 w 600761"/>
              <a:gd name="connsiteY42" fmla="*/ 222854 h 467529"/>
              <a:gd name="connsiteX43" fmla="*/ 128998 w 600761"/>
              <a:gd name="connsiteY43" fmla="*/ 220227 h 467529"/>
              <a:gd name="connsiteX44" fmla="*/ 122306 w 600761"/>
              <a:gd name="connsiteY44" fmla="*/ 211153 h 467529"/>
              <a:gd name="connsiteX45" fmla="*/ 121828 w 600761"/>
              <a:gd name="connsiteY45" fmla="*/ 188946 h 467529"/>
              <a:gd name="connsiteX46" fmla="*/ 125174 w 600761"/>
              <a:gd name="connsiteY46" fmla="*/ 107043 h 467529"/>
              <a:gd name="connsiteX47" fmla="*/ 134018 w 600761"/>
              <a:gd name="connsiteY47" fmla="*/ 100357 h 467529"/>
              <a:gd name="connsiteX48" fmla="*/ 94118 w 600761"/>
              <a:gd name="connsiteY48" fmla="*/ 54820 h 467529"/>
              <a:gd name="connsiteX49" fmla="*/ 94596 w 600761"/>
              <a:gd name="connsiteY49" fmla="*/ 78687 h 467529"/>
              <a:gd name="connsiteX50" fmla="*/ 86946 w 600761"/>
              <a:gd name="connsiteY50" fmla="*/ 163892 h 467529"/>
              <a:gd name="connsiteX51" fmla="*/ 78341 w 600761"/>
              <a:gd name="connsiteY51" fmla="*/ 312583 h 467529"/>
              <a:gd name="connsiteX52" fmla="*/ 323592 w 600761"/>
              <a:gd name="connsiteY52" fmla="*/ 305901 h 467529"/>
              <a:gd name="connsiteX53" fmla="*/ 425182 w 600761"/>
              <a:gd name="connsiteY53" fmla="*/ 307810 h 467529"/>
              <a:gd name="connsiteX54" fmla="*/ 475858 w 600761"/>
              <a:gd name="connsiteY54" fmla="*/ 310197 h 467529"/>
              <a:gd name="connsiteX55" fmla="*/ 496654 w 600761"/>
              <a:gd name="connsiteY55" fmla="*/ 312345 h 467529"/>
              <a:gd name="connsiteX56" fmla="*/ 494742 w 600761"/>
              <a:gd name="connsiteY56" fmla="*/ 261269 h 467529"/>
              <a:gd name="connsiteX57" fmla="*/ 493308 w 600761"/>
              <a:gd name="connsiteY57" fmla="*/ 186088 h 467529"/>
              <a:gd name="connsiteX58" fmla="*/ 491873 w 600761"/>
              <a:gd name="connsiteY58" fmla="*/ 60548 h 467529"/>
              <a:gd name="connsiteX59" fmla="*/ 349886 w 600761"/>
              <a:gd name="connsiteY59" fmla="*/ 62696 h 467529"/>
              <a:gd name="connsiteX60" fmla="*/ 253076 w 600761"/>
              <a:gd name="connsiteY60" fmla="*/ 60787 h 467529"/>
              <a:gd name="connsiteX61" fmla="*/ 153159 w 600761"/>
              <a:gd name="connsiteY61" fmla="*/ 56729 h 467529"/>
              <a:gd name="connsiteX62" fmla="*/ 107982 w 600761"/>
              <a:gd name="connsiteY62" fmla="*/ 55536 h 467529"/>
              <a:gd name="connsiteX63" fmla="*/ 94118 w 600761"/>
              <a:gd name="connsiteY63" fmla="*/ 54820 h 467529"/>
              <a:gd name="connsiteX64" fmla="*/ 298493 w 600761"/>
              <a:gd name="connsiteY64" fmla="*/ 165 h 467529"/>
              <a:gd name="connsiteX65" fmla="*/ 430919 w 600761"/>
              <a:gd name="connsiteY65" fmla="*/ 5893 h 467529"/>
              <a:gd name="connsiteX66" fmla="*/ 511474 w 600761"/>
              <a:gd name="connsiteY66" fmla="*/ 4222 h 467529"/>
              <a:gd name="connsiteX67" fmla="*/ 558325 w 600761"/>
              <a:gd name="connsiteY67" fmla="*/ 22838 h 467529"/>
              <a:gd name="connsiteX68" fmla="*/ 561911 w 600761"/>
              <a:gd name="connsiteY68" fmla="*/ 85847 h 467529"/>
              <a:gd name="connsiteX69" fmla="*/ 561433 w 600761"/>
              <a:gd name="connsiteY69" fmla="*/ 285375 h 467529"/>
              <a:gd name="connsiteX70" fmla="*/ 532031 w 600761"/>
              <a:gd name="connsiteY70" fmla="*/ 348622 h 467529"/>
              <a:gd name="connsiteX71" fmla="*/ 531075 w 600761"/>
              <a:gd name="connsiteY71" fmla="*/ 348861 h 467529"/>
              <a:gd name="connsiteX72" fmla="*/ 542788 w 600761"/>
              <a:gd name="connsiteY72" fmla="*/ 366284 h 467529"/>
              <a:gd name="connsiteX73" fmla="*/ 599679 w 600761"/>
              <a:gd name="connsiteY73" fmla="*/ 438124 h 467529"/>
              <a:gd name="connsiteX74" fmla="*/ 591312 w 600761"/>
              <a:gd name="connsiteY74" fmla="*/ 452682 h 467529"/>
              <a:gd name="connsiteX75" fmla="*/ 299688 w 600761"/>
              <a:gd name="connsiteY75" fmla="*/ 456501 h 467529"/>
              <a:gd name="connsiteX76" fmla="*/ 8304 w 600761"/>
              <a:gd name="connsiteY76" fmla="*/ 466048 h 467529"/>
              <a:gd name="connsiteX77" fmla="*/ 2328 w 600761"/>
              <a:gd name="connsiteY77" fmla="*/ 451250 h 467529"/>
              <a:gd name="connsiteX78" fmla="*/ 57545 w 600761"/>
              <a:gd name="connsiteY78" fmla="*/ 370819 h 467529"/>
              <a:gd name="connsiteX79" fmla="*/ 78341 w 600761"/>
              <a:gd name="connsiteY79" fmla="*/ 346236 h 467529"/>
              <a:gd name="connsiteX80" fmla="*/ 41769 w 600761"/>
              <a:gd name="connsiteY80" fmla="*/ 342656 h 467529"/>
              <a:gd name="connsiteX81" fmla="*/ 37705 w 600761"/>
              <a:gd name="connsiteY81" fmla="*/ 338121 h 467529"/>
              <a:gd name="connsiteX82" fmla="*/ 37227 w 600761"/>
              <a:gd name="connsiteY82" fmla="*/ 332632 h 467529"/>
              <a:gd name="connsiteX83" fmla="*/ 33641 w 600761"/>
              <a:gd name="connsiteY83" fmla="*/ 107805 h 467529"/>
              <a:gd name="connsiteX84" fmla="*/ 72843 w 600761"/>
              <a:gd name="connsiteY84" fmla="*/ 8041 h 467529"/>
              <a:gd name="connsiteX85" fmla="*/ 176346 w 600761"/>
              <a:gd name="connsiteY85" fmla="*/ 8995 h 467529"/>
              <a:gd name="connsiteX86" fmla="*/ 298493 w 600761"/>
              <a:gd name="connsiteY86" fmla="*/ 165 h 4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761" h="467529">
                <a:moveTo>
                  <a:pt x="306142" y="397072"/>
                </a:moveTo>
                <a:cubicBezTo>
                  <a:pt x="286063" y="396356"/>
                  <a:pt x="265984" y="398743"/>
                  <a:pt x="245905" y="398266"/>
                </a:cubicBezTo>
                <a:cubicBezTo>
                  <a:pt x="242798" y="409483"/>
                  <a:pt x="240168" y="420939"/>
                  <a:pt x="237778" y="432157"/>
                </a:cubicBezTo>
                <a:cubicBezTo>
                  <a:pt x="267897" y="433350"/>
                  <a:pt x="298254" y="434305"/>
                  <a:pt x="328373" y="433112"/>
                </a:cubicBezTo>
                <a:cubicBezTo>
                  <a:pt x="330046" y="433112"/>
                  <a:pt x="331958" y="433112"/>
                  <a:pt x="333871" y="432873"/>
                </a:cubicBezTo>
                <a:cubicBezTo>
                  <a:pt x="333871" y="432157"/>
                  <a:pt x="333632" y="431679"/>
                  <a:pt x="333632" y="430963"/>
                </a:cubicBezTo>
                <a:cubicBezTo>
                  <a:pt x="331958" y="430009"/>
                  <a:pt x="330763" y="428577"/>
                  <a:pt x="330046" y="426190"/>
                </a:cubicBezTo>
                <a:cubicBezTo>
                  <a:pt x="327656" y="418075"/>
                  <a:pt x="325504" y="409722"/>
                  <a:pt x="323831" y="401607"/>
                </a:cubicBezTo>
                <a:cubicBezTo>
                  <a:pt x="319050" y="398982"/>
                  <a:pt x="313313" y="397311"/>
                  <a:pt x="306142" y="397072"/>
                </a:cubicBezTo>
                <a:close/>
                <a:moveTo>
                  <a:pt x="300133" y="247169"/>
                </a:moveTo>
                <a:cubicBezTo>
                  <a:pt x="353908" y="245977"/>
                  <a:pt x="407922" y="246215"/>
                  <a:pt x="461219" y="253846"/>
                </a:cubicBezTo>
                <a:cubicBezTo>
                  <a:pt x="472452" y="255516"/>
                  <a:pt x="469106" y="272924"/>
                  <a:pt x="458590" y="272924"/>
                </a:cubicBezTo>
                <a:cubicBezTo>
                  <a:pt x="455244" y="272924"/>
                  <a:pt x="452137" y="273162"/>
                  <a:pt x="449030" y="273401"/>
                </a:cubicBezTo>
                <a:cubicBezTo>
                  <a:pt x="447118" y="273639"/>
                  <a:pt x="445445" y="272924"/>
                  <a:pt x="444011" y="271731"/>
                </a:cubicBezTo>
                <a:cubicBezTo>
                  <a:pt x="392865" y="266724"/>
                  <a:pt x="341719" y="265293"/>
                  <a:pt x="290096" y="266008"/>
                </a:cubicBezTo>
                <a:cubicBezTo>
                  <a:pt x="233692" y="266962"/>
                  <a:pt x="175854" y="271493"/>
                  <a:pt x="119689" y="265054"/>
                </a:cubicBezTo>
                <a:cubicBezTo>
                  <a:pt x="114192" y="264577"/>
                  <a:pt x="114192" y="257185"/>
                  <a:pt x="119689" y="256708"/>
                </a:cubicBezTo>
                <a:cubicBezTo>
                  <a:pt x="179200" y="249554"/>
                  <a:pt x="240384" y="248600"/>
                  <a:pt x="300133" y="247169"/>
                </a:cubicBezTo>
                <a:close/>
                <a:moveTo>
                  <a:pt x="245416" y="163886"/>
                </a:moveTo>
                <a:cubicBezTo>
                  <a:pt x="286049" y="162216"/>
                  <a:pt x="327638" y="166748"/>
                  <a:pt x="368510" y="166271"/>
                </a:cubicBezTo>
                <a:cubicBezTo>
                  <a:pt x="397432" y="166033"/>
                  <a:pt x="430416" y="163409"/>
                  <a:pt x="459098" y="169134"/>
                </a:cubicBezTo>
                <a:cubicBezTo>
                  <a:pt x="464118" y="170327"/>
                  <a:pt x="466030" y="174143"/>
                  <a:pt x="465552" y="178199"/>
                </a:cubicBezTo>
                <a:cubicBezTo>
                  <a:pt x="466030" y="182016"/>
                  <a:pt x="464118" y="186071"/>
                  <a:pt x="459098" y="187025"/>
                </a:cubicBezTo>
                <a:cubicBezTo>
                  <a:pt x="448582" y="189172"/>
                  <a:pt x="437587" y="187741"/>
                  <a:pt x="427070" y="187025"/>
                </a:cubicBezTo>
                <a:cubicBezTo>
                  <a:pt x="402212" y="185355"/>
                  <a:pt x="377354" y="185355"/>
                  <a:pt x="352496" y="184878"/>
                </a:cubicBezTo>
                <a:cubicBezTo>
                  <a:pt x="318077" y="184401"/>
                  <a:pt x="275054" y="187979"/>
                  <a:pt x="242786" y="172712"/>
                </a:cubicBezTo>
                <a:cubicBezTo>
                  <a:pt x="238245" y="170565"/>
                  <a:pt x="240874" y="164124"/>
                  <a:pt x="245416" y="163886"/>
                </a:cubicBezTo>
                <a:close/>
                <a:moveTo>
                  <a:pt x="460975" y="101468"/>
                </a:moveTo>
                <a:cubicBezTo>
                  <a:pt x="464530" y="102335"/>
                  <a:pt x="467458" y="105142"/>
                  <a:pt x="466980" y="109443"/>
                </a:cubicBezTo>
                <a:cubicBezTo>
                  <a:pt x="464351" y="135965"/>
                  <a:pt x="383572" y="125213"/>
                  <a:pt x="367321" y="125213"/>
                </a:cubicBezTo>
                <a:cubicBezTo>
                  <a:pt x="340554" y="124974"/>
                  <a:pt x="313787" y="124496"/>
                  <a:pt x="287020" y="125452"/>
                </a:cubicBezTo>
                <a:cubicBezTo>
                  <a:pt x="278416" y="125691"/>
                  <a:pt x="256190" y="131664"/>
                  <a:pt x="249021" y="124735"/>
                </a:cubicBezTo>
                <a:cubicBezTo>
                  <a:pt x="239939" y="115894"/>
                  <a:pt x="260731" y="109921"/>
                  <a:pt x="265272" y="109443"/>
                </a:cubicBezTo>
                <a:cubicBezTo>
                  <a:pt x="286064" y="106576"/>
                  <a:pt x="306856" y="106098"/>
                  <a:pt x="327649" y="105859"/>
                </a:cubicBezTo>
                <a:cubicBezTo>
                  <a:pt x="355371" y="105620"/>
                  <a:pt x="382855" y="105859"/>
                  <a:pt x="410339" y="105142"/>
                </a:cubicBezTo>
                <a:cubicBezTo>
                  <a:pt x="420377" y="105142"/>
                  <a:pt x="430175" y="104903"/>
                  <a:pt x="440213" y="103947"/>
                </a:cubicBezTo>
                <a:cubicBezTo>
                  <a:pt x="446905" y="103470"/>
                  <a:pt x="454792" y="99169"/>
                  <a:pt x="451207" y="105142"/>
                </a:cubicBezTo>
                <a:cubicBezTo>
                  <a:pt x="453238" y="101678"/>
                  <a:pt x="457420" y="100602"/>
                  <a:pt x="460975" y="101468"/>
                </a:cubicBezTo>
                <a:close/>
                <a:moveTo>
                  <a:pt x="134018" y="100357"/>
                </a:moveTo>
                <a:cubicBezTo>
                  <a:pt x="157679" y="102745"/>
                  <a:pt x="181341" y="104894"/>
                  <a:pt x="205003" y="105132"/>
                </a:cubicBezTo>
                <a:cubicBezTo>
                  <a:pt x="210022" y="105132"/>
                  <a:pt x="214085" y="109192"/>
                  <a:pt x="214085" y="114206"/>
                </a:cubicBezTo>
                <a:cubicBezTo>
                  <a:pt x="214085" y="147397"/>
                  <a:pt x="214085" y="180589"/>
                  <a:pt x="214085" y="213541"/>
                </a:cubicBezTo>
                <a:cubicBezTo>
                  <a:pt x="214324" y="218555"/>
                  <a:pt x="210022" y="222615"/>
                  <a:pt x="205003" y="222854"/>
                </a:cubicBezTo>
                <a:cubicBezTo>
                  <a:pt x="179429" y="223092"/>
                  <a:pt x="154333" y="224525"/>
                  <a:pt x="128998" y="220227"/>
                </a:cubicBezTo>
                <a:cubicBezTo>
                  <a:pt x="124935" y="219511"/>
                  <a:pt x="122545" y="215212"/>
                  <a:pt x="122306" y="211153"/>
                </a:cubicBezTo>
                <a:cubicBezTo>
                  <a:pt x="121828" y="203751"/>
                  <a:pt x="121589" y="196348"/>
                  <a:pt x="121828" y="188946"/>
                </a:cubicBezTo>
                <a:cubicBezTo>
                  <a:pt x="114897" y="163396"/>
                  <a:pt x="121589" y="127339"/>
                  <a:pt x="125174" y="107043"/>
                </a:cubicBezTo>
                <a:cubicBezTo>
                  <a:pt x="125891" y="103461"/>
                  <a:pt x="130193" y="100118"/>
                  <a:pt x="134018" y="100357"/>
                </a:cubicBezTo>
                <a:close/>
                <a:moveTo>
                  <a:pt x="94118" y="54820"/>
                </a:moveTo>
                <a:cubicBezTo>
                  <a:pt x="94596" y="62696"/>
                  <a:pt x="95313" y="70572"/>
                  <a:pt x="94596" y="78687"/>
                </a:cubicBezTo>
                <a:cubicBezTo>
                  <a:pt x="92683" y="107327"/>
                  <a:pt x="88859" y="135490"/>
                  <a:pt x="86946" y="163892"/>
                </a:cubicBezTo>
                <a:cubicBezTo>
                  <a:pt x="83122" y="213535"/>
                  <a:pt x="86468" y="263656"/>
                  <a:pt x="78341" y="312583"/>
                </a:cubicBezTo>
                <a:cubicBezTo>
                  <a:pt x="157223" y="292058"/>
                  <a:pt x="243037" y="309003"/>
                  <a:pt x="323592" y="305901"/>
                </a:cubicBezTo>
                <a:cubicBezTo>
                  <a:pt x="357535" y="304707"/>
                  <a:pt x="391478" y="306139"/>
                  <a:pt x="425182" y="307810"/>
                </a:cubicBezTo>
                <a:cubicBezTo>
                  <a:pt x="442154" y="308526"/>
                  <a:pt x="458886" y="309481"/>
                  <a:pt x="475858" y="310197"/>
                </a:cubicBezTo>
                <a:cubicBezTo>
                  <a:pt x="483029" y="310435"/>
                  <a:pt x="490200" y="309481"/>
                  <a:pt x="496654" y="312345"/>
                </a:cubicBezTo>
                <a:cubicBezTo>
                  <a:pt x="494025" y="295638"/>
                  <a:pt x="494981" y="277976"/>
                  <a:pt x="494742" y="261269"/>
                </a:cubicBezTo>
                <a:cubicBezTo>
                  <a:pt x="494264" y="236209"/>
                  <a:pt x="493786" y="211149"/>
                  <a:pt x="493308" y="186088"/>
                </a:cubicBezTo>
                <a:cubicBezTo>
                  <a:pt x="492829" y="144321"/>
                  <a:pt x="491395" y="102315"/>
                  <a:pt x="491873" y="60548"/>
                </a:cubicBezTo>
                <a:cubicBezTo>
                  <a:pt x="444783" y="67231"/>
                  <a:pt x="397215" y="64128"/>
                  <a:pt x="349886" y="62696"/>
                </a:cubicBezTo>
                <a:cubicBezTo>
                  <a:pt x="317616" y="61741"/>
                  <a:pt x="285346" y="62219"/>
                  <a:pt x="253076" y="60787"/>
                </a:cubicBezTo>
                <a:cubicBezTo>
                  <a:pt x="219850" y="59355"/>
                  <a:pt x="186385" y="58161"/>
                  <a:pt x="153159" y="56729"/>
                </a:cubicBezTo>
                <a:cubicBezTo>
                  <a:pt x="138100" y="56252"/>
                  <a:pt x="123041" y="55536"/>
                  <a:pt x="107982" y="55536"/>
                </a:cubicBezTo>
                <a:cubicBezTo>
                  <a:pt x="104635" y="55536"/>
                  <a:pt x="98898" y="54820"/>
                  <a:pt x="94118" y="54820"/>
                </a:cubicBezTo>
                <a:close/>
                <a:moveTo>
                  <a:pt x="298493" y="165"/>
                </a:moveTo>
                <a:cubicBezTo>
                  <a:pt x="342954" y="-790"/>
                  <a:pt x="386697" y="2551"/>
                  <a:pt x="430919" y="5893"/>
                </a:cubicBezTo>
                <a:cubicBezTo>
                  <a:pt x="458169" y="8041"/>
                  <a:pt x="484463" y="3506"/>
                  <a:pt x="511474" y="4222"/>
                </a:cubicBezTo>
                <a:cubicBezTo>
                  <a:pt x="528685" y="4699"/>
                  <a:pt x="549959" y="5415"/>
                  <a:pt x="558325" y="22838"/>
                </a:cubicBezTo>
                <a:cubicBezTo>
                  <a:pt x="566931" y="40977"/>
                  <a:pt x="563345" y="66515"/>
                  <a:pt x="561911" y="85847"/>
                </a:cubicBezTo>
                <a:cubicBezTo>
                  <a:pt x="556413" y="152436"/>
                  <a:pt x="566692" y="219025"/>
                  <a:pt x="561433" y="285375"/>
                </a:cubicBezTo>
                <a:cubicBezTo>
                  <a:pt x="559759" y="306617"/>
                  <a:pt x="554740" y="338837"/>
                  <a:pt x="532031" y="348622"/>
                </a:cubicBezTo>
                <a:cubicBezTo>
                  <a:pt x="531792" y="348622"/>
                  <a:pt x="531314" y="348861"/>
                  <a:pt x="531075" y="348861"/>
                </a:cubicBezTo>
                <a:cubicBezTo>
                  <a:pt x="535856" y="355305"/>
                  <a:pt x="539920" y="362465"/>
                  <a:pt x="542788" y="366284"/>
                </a:cubicBezTo>
                <a:cubicBezTo>
                  <a:pt x="561433" y="390867"/>
                  <a:pt x="586293" y="409961"/>
                  <a:pt x="599679" y="438124"/>
                </a:cubicBezTo>
                <a:cubicBezTo>
                  <a:pt x="602786" y="445045"/>
                  <a:pt x="598961" y="452205"/>
                  <a:pt x="591312" y="452682"/>
                </a:cubicBezTo>
                <a:cubicBezTo>
                  <a:pt x="493786" y="457933"/>
                  <a:pt x="396976" y="457217"/>
                  <a:pt x="299688" y="456501"/>
                </a:cubicBezTo>
                <a:cubicBezTo>
                  <a:pt x="202401" y="455785"/>
                  <a:pt x="105591" y="472492"/>
                  <a:pt x="8304" y="466048"/>
                </a:cubicBezTo>
                <a:cubicBezTo>
                  <a:pt x="415" y="465332"/>
                  <a:pt x="-2453" y="457217"/>
                  <a:pt x="2328" y="451250"/>
                </a:cubicBezTo>
                <a:cubicBezTo>
                  <a:pt x="22407" y="425713"/>
                  <a:pt x="38183" y="397072"/>
                  <a:pt x="57545" y="370819"/>
                </a:cubicBezTo>
                <a:cubicBezTo>
                  <a:pt x="61848" y="364852"/>
                  <a:pt x="69497" y="352441"/>
                  <a:pt x="78341" y="346236"/>
                </a:cubicBezTo>
                <a:cubicBezTo>
                  <a:pt x="65911" y="346952"/>
                  <a:pt x="50613" y="347906"/>
                  <a:pt x="41769" y="342656"/>
                </a:cubicBezTo>
                <a:cubicBezTo>
                  <a:pt x="39856" y="341940"/>
                  <a:pt x="38422" y="340508"/>
                  <a:pt x="37705" y="338121"/>
                </a:cubicBezTo>
                <a:cubicBezTo>
                  <a:pt x="36988" y="336450"/>
                  <a:pt x="36988" y="334302"/>
                  <a:pt x="37227" y="332632"/>
                </a:cubicBezTo>
                <a:cubicBezTo>
                  <a:pt x="35076" y="258167"/>
                  <a:pt x="40813" y="181792"/>
                  <a:pt x="33641" y="107805"/>
                </a:cubicBezTo>
                <a:cubicBezTo>
                  <a:pt x="29578" y="68186"/>
                  <a:pt x="14040" y="7563"/>
                  <a:pt x="72843" y="8041"/>
                </a:cubicBezTo>
                <a:cubicBezTo>
                  <a:pt x="107982" y="8279"/>
                  <a:pt x="140969" y="11859"/>
                  <a:pt x="176346" y="8995"/>
                </a:cubicBezTo>
                <a:cubicBezTo>
                  <a:pt x="216982" y="5654"/>
                  <a:pt x="257618" y="1119"/>
                  <a:pt x="298493" y="165"/>
                </a:cubicBezTo>
                <a:close/>
              </a:path>
            </a:pathLst>
          </a:custGeom>
          <a:solidFill>
            <a:schemeClr val="bg1"/>
          </a:solidFill>
          <a:ln>
            <a:noFill/>
          </a:ln>
        </p:spPr>
      </p:sp>
      <p:sp>
        <p:nvSpPr>
          <p:cNvPr id="64" name="stack-of-books-and-magnifier_68211"/>
          <p:cNvSpPr>
            <a:spLocks noChangeAspect="1"/>
          </p:cNvSpPr>
          <p:nvPr/>
        </p:nvSpPr>
        <p:spPr bwMode="auto">
          <a:xfrm>
            <a:off x="5861940" y="5132171"/>
            <a:ext cx="390917" cy="398951"/>
          </a:xfrm>
          <a:custGeom>
            <a:avLst/>
            <a:gdLst>
              <a:gd name="connsiteX0" fmla="*/ 359573 w 594302"/>
              <a:gd name="connsiteY0" fmla="*/ 276018 h 606516"/>
              <a:gd name="connsiteX1" fmla="*/ 291512 w 594302"/>
              <a:gd name="connsiteY1" fmla="*/ 304169 h 606516"/>
              <a:gd name="connsiteX2" fmla="*/ 291512 w 594302"/>
              <a:gd name="connsiteY2" fmla="*/ 440091 h 606516"/>
              <a:gd name="connsiteX3" fmla="*/ 427633 w 594302"/>
              <a:gd name="connsiteY3" fmla="*/ 440091 h 606516"/>
              <a:gd name="connsiteX4" fmla="*/ 427633 w 594302"/>
              <a:gd name="connsiteY4" fmla="*/ 304169 h 606516"/>
              <a:gd name="connsiteX5" fmla="*/ 359573 w 594302"/>
              <a:gd name="connsiteY5" fmla="*/ 276018 h 606516"/>
              <a:gd name="connsiteX6" fmla="*/ 359573 w 594302"/>
              <a:gd name="connsiteY6" fmla="*/ 238356 h 606516"/>
              <a:gd name="connsiteX7" fmla="*/ 454366 w 594302"/>
              <a:gd name="connsiteY7" fmla="*/ 277476 h 606516"/>
              <a:gd name="connsiteX8" fmla="*/ 476080 w 594302"/>
              <a:gd name="connsiteY8" fmla="*/ 438353 h 606516"/>
              <a:gd name="connsiteX9" fmla="*/ 583932 w 594302"/>
              <a:gd name="connsiteY9" fmla="*/ 546047 h 606516"/>
              <a:gd name="connsiteX10" fmla="*/ 583932 w 594302"/>
              <a:gd name="connsiteY10" fmla="*/ 596161 h 606516"/>
              <a:gd name="connsiteX11" fmla="*/ 533847 w 594302"/>
              <a:gd name="connsiteY11" fmla="*/ 596161 h 606516"/>
              <a:gd name="connsiteX12" fmla="*/ 425892 w 594302"/>
              <a:gd name="connsiteY12" fmla="*/ 488364 h 606516"/>
              <a:gd name="connsiteX13" fmla="*/ 264779 w 594302"/>
              <a:gd name="connsiteY13" fmla="*/ 466785 h 606516"/>
              <a:gd name="connsiteX14" fmla="*/ 264779 w 594302"/>
              <a:gd name="connsiteY14" fmla="*/ 277476 h 606516"/>
              <a:gd name="connsiteX15" fmla="*/ 359573 w 594302"/>
              <a:gd name="connsiteY15" fmla="*/ 238356 h 606516"/>
              <a:gd name="connsiteX16" fmla="*/ 139917 w 594302"/>
              <a:gd name="connsiteY16" fmla="*/ 43060 h 606516"/>
              <a:gd name="connsiteX17" fmla="*/ 114822 w 594302"/>
              <a:gd name="connsiteY17" fmla="*/ 68017 h 606516"/>
              <a:gd name="connsiteX18" fmla="*/ 114822 w 594302"/>
              <a:gd name="connsiteY18" fmla="*/ 145137 h 606516"/>
              <a:gd name="connsiteX19" fmla="*/ 139917 w 594302"/>
              <a:gd name="connsiteY19" fmla="*/ 170094 h 606516"/>
              <a:gd name="connsiteX20" fmla="*/ 461952 w 594302"/>
              <a:gd name="connsiteY20" fmla="*/ 170094 h 606516"/>
              <a:gd name="connsiteX21" fmla="*/ 461952 w 594302"/>
              <a:gd name="connsiteY21" fmla="*/ 128056 h 606516"/>
              <a:gd name="connsiteX22" fmla="*/ 322957 w 594302"/>
              <a:gd name="connsiteY22" fmla="*/ 128056 h 606516"/>
              <a:gd name="connsiteX23" fmla="*/ 301344 w 594302"/>
              <a:gd name="connsiteY23" fmla="*/ 106577 h 606516"/>
              <a:gd name="connsiteX24" fmla="*/ 322957 w 594302"/>
              <a:gd name="connsiteY24" fmla="*/ 85098 h 606516"/>
              <a:gd name="connsiteX25" fmla="*/ 461952 w 594302"/>
              <a:gd name="connsiteY25" fmla="*/ 85098 h 606516"/>
              <a:gd name="connsiteX26" fmla="*/ 461952 w 594302"/>
              <a:gd name="connsiteY26" fmla="*/ 43060 h 606516"/>
              <a:gd name="connsiteX27" fmla="*/ 139917 w 594302"/>
              <a:gd name="connsiteY27" fmla="*/ 0 h 606516"/>
              <a:gd name="connsiteX28" fmla="*/ 511117 w 594302"/>
              <a:gd name="connsiteY28" fmla="*/ 0 h 606516"/>
              <a:gd name="connsiteX29" fmla="*/ 532627 w 594302"/>
              <a:gd name="connsiteY29" fmla="*/ 21479 h 606516"/>
              <a:gd name="connsiteX30" fmla="*/ 511117 w 594302"/>
              <a:gd name="connsiteY30" fmla="*/ 43060 h 606516"/>
              <a:gd name="connsiteX31" fmla="*/ 505074 w 594302"/>
              <a:gd name="connsiteY31" fmla="*/ 43060 h 606516"/>
              <a:gd name="connsiteX32" fmla="*/ 505074 w 594302"/>
              <a:gd name="connsiteY32" fmla="*/ 170094 h 606516"/>
              <a:gd name="connsiteX33" fmla="*/ 511117 w 594302"/>
              <a:gd name="connsiteY33" fmla="*/ 170094 h 606516"/>
              <a:gd name="connsiteX34" fmla="*/ 532627 w 594302"/>
              <a:gd name="connsiteY34" fmla="*/ 191675 h 606516"/>
              <a:gd name="connsiteX35" fmla="*/ 511117 w 594302"/>
              <a:gd name="connsiteY35" fmla="*/ 213155 h 606516"/>
              <a:gd name="connsiteX36" fmla="*/ 456011 w 594302"/>
              <a:gd name="connsiteY36" fmla="*/ 213155 h 606516"/>
              <a:gd name="connsiteX37" fmla="*/ 460825 w 594302"/>
              <a:gd name="connsiteY37" fmla="*/ 238111 h 606516"/>
              <a:gd name="connsiteX38" fmla="*/ 460825 w 594302"/>
              <a:gd name="connsiteY38" fmla="*/ 256829 h 606516"/>
              <a:gd name="connsiteX39" fmla="*/ 416576 w 594302"/>
              <a:gd name="connsiteY39" fmla="*/ 230645 h 606516"/>
              <a:gd name="connsiteX40" fmla="*/ 392710 w 594302"/>
              <a:gd name="connsiteY40" fmla="*/ 213155 h 606516"/>
              <a:gd name="connsiteX41" fmla="*/ 139917 w 594302"/>
              <a:gd name="connsiteY41" fmla="*/ 213155 h 606516"/>
              <a:gd name="connsiteX42" fmla="*/ 70675 w 594302"/>
              <a:gd name="connsiteY42" fmla="*/ 213155 h 606516"/>
              <a:gd name="connsiteX43" fmla="*/ 70675 w 594302"/>
              <a:gd name="connsiteY43" fmla="*/ 255192 h 606516"/>
              <a:gd name="connsiteX44" fmla="*/ 209670 w 594302"/>
              <a:gd name="connsiteY44" fmla="*/ 255192 h 606516"/>
              <a:gd name="connsiteX45" fmla="*/ 231181 w 594302"/>
              <a:gd name="connsiteY45" fmla="*/ 276671 h 606516"/>
              <a:gd name="connsiteX46" fmla="*/ 209670 w 594302"/>
              <a:gd name="connsiteY46" fmla="*/ 298253 h 606516"/>
              <a:gd name="connsiteX47" fmla="*/ 70675 w 594302"/>
              <a:gd name="connsiteY47" fmla="*/ 298253 h 606516"/>
              <a:gd name="connsiteX48" fmla="*/ 70675 w 594302"/>
              <a:gd name="connsiteY48" fmla="*/ 340291 h 606516"/>
              <a:gd name="connsiteX49" fmla="*/ 211207 w 594302"/>
              <a:gd name="connsiteY49" fmla="*/ 340291 h 606516"/>
              <a:gd name="connsiteX50" fmla="*/ 207519 w 594302"/>
              <a:gd name="connsiteY50" fmla="*/ 374146 h 606516"/>
              <a:gd name="connsiteX51" fmla="*/ 207827 w 594302"/>
              <a:gd name="connsiteY51" fmla="*/ 383249 h 606516"/>
              <a:gd name="connsiteX52" fmla="*/ 139917 w 594302"/>
              <a:gd name="connsiteY52" fmla="*/ 383249 h 606516"/>
              <a:gd name="connsiteX53" fmla="*/ 114822 w 594302"/>
              <a:gd name="connsiteY53" fmla="*/ 408308 h 606516"/>
              <a:gd name="connsiteX54" fmla="*/ 114822 w 594302"/>
              <a:gd name="connsiteY54" fmla="*/ 485428 h 606516"/>
              <a:gd name="connsiteX55" fmla="*/ 139917 w 594302"/>
              <a:gd name="connsiteY55" fmla="*/ 510385 h 606516"/>
              <a:gd name="connsiteX56" fmla="*/ 290180 w 594302"/>
              <a:gd name="connsiteY56" fmla="*/ 510385 h 606516"/>
              <a:gd name="connsiteX57" fmla="*/ 361367 w 594302"/>
              <a:gd name="connsiteY57" fmla="*/ 527670 h 606516"/>
              <a:gd name="connsiteX58" fmla="*/ 413093 w 594302"/>
              <a:gd name="connsiteY58" fmla="*/ 518772 h 606516"/>
              <a:gd name="connsiteX59" fmla="*/ 447817 w 594302"/>
              <a:gd name="connsiteY59" fmla="*/ 553445 h 606516"/>
              <a:gd name="connsiteX60" fmla="*/ 139917 w 594302"/>
              <a:gd name="connsiteY60" fmla="*/ 553445 h 606516"/>
              <a:gd name="connsiteX61" fmla="*/ 71802 w 594302"/>
              <a:gd name="connsiteY61" fmla="*/ 485428 h 606516"/>
              <a:gd name="connsiteX62" fmla="*/ 71802 w 594302"/>
              <a:gd name="connsiteY62" fmla="*/ 408205 h 606516"/>
              <a:gd name="connsiteX63" fmla="*/ 76514 w 594302"/>
              <a:gd name="connsiteY63" fmla="*/ 383249 h 606516"/>
              <a:gd name="connsiteX64" fmla="*/ 21510 w 594302"/>
              <a:gd name="connsiteY64" fmla="*/ 383249 h 606516"/>
              <a:gd name="connsiteX65" fmla="*/ 0 w 594302"/>
              <a:gd name="connsiteY65" fmla="*/ 361770 h 606516"/>
              <a:gd name="connsiteX66" fmla="*/ 21510 w 594302"/>
              <a:gd name="connsiteY66" fmla="*/ 340291 h 606516"/>
              <a:gd name="connsiteX67" fmla="*/ 27553 w 594302"/>
              <a:gd name="connsiteY67" fmla="*/ 340291 h 606516"/>
              <a:gd name="connsiteX68" fmla="*/ 27553 w 594302"/>
              <a:gd name="connsiteY68" fmla="*/ 213155 h 606516"/>
              <a:gd name="connsiteX69" fmla="*/ 21510 w 594302"/>
              <a:gd name="connsiteY69" fmla="*/ 213155 h 606516"/>
              <a:gd name="connsiteX70" fmla="*/ 0 w 594302"/>
              <a:gd name="connsiteY70" fmla="*/ 191675 h 606516"/>
              <a:gd name="connsiteX71" fmla="*/ 21510 w 594302"/>
              <a:gd name="connsiteY71" fmla="*/ 170094 h 606516"/>
              <a:gd name="connsiteX72" fmla="*/ 76514 w 594302"/>
              <a:gd name="connsiteY72" fmla="*/ 170094 h 606516"/>
              <a:gd name="connsiteX73" fmla="*/ 71802 w 594302"/>
              <a:gd name="connsiteY73" fmla="*/ 145137 h 606516"/>
              <a:gd name="connsiteX74" fmla="*/ 71802 w 594302"/>
              <a:gd name="connsiteY74" fmla="*/ 68017 h 606516"/>
              <a:gd name="connsiteX75" fmla="*/ 139917 w 594302"/>
              <a:gd name="connsiteY75" fmla="*/ 0 h 6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4302" h="606516">
                <a:moveTo>
                  <a:pt x="359573" y="276018"/>
                </a:moveTo>
                <a:cubicBezTo>
                  <a:pt x="334914" y="276018"/>
                  <a:pt x="310256" y="285402"/>
                  <a:pt x="291512" y="304169"/>
                </a:cubicBezTo>
                <a:cubicBezTo>
                  <a:pt x="253922" y="341601"/>
                  <a:pt x="253922" y="402659"/>
                  <a:pt x="291512" y="440091"/>
                </a:cubicBezTo>
                <a:cubicBezTo>
                  <a:pt x="328999" y="477523"/>
                  <a:pt x="390146" y="477523"/>
                  <a:pt x="427633" y="440091"/>
                </a:cubicBezTo>
                <a:cubicBezTo>
                  <a:pt x="465223" y="402659"/>
                  <a:pt x="465223" y="341601"/>
                  <a:pt x="427633" y="304169"/>
                </a:cubicBezTo>
                <a:cubicBezTo>
                  <a:pt x="408890" y="285402"/>
                  <a:pt x="384231" y="276018"/>
                  <a:pt x="359573" y="276018"/>
                </a:cubicBezTo>
                <a:close/>
                <a:moveTo>
                  <a:pt x="359573" y="238356"/>
                </a:moveTo>
                <a:cubicBezTo>
                  <a:pt x="393910" y="238356"/>
                  <a:pt x="428248" y="251396"/>
                  <a:pt x="454366" y="277476"/>
                </a:cubicBezTo>
                <a:cubicBezTo>
                  <a:pt x="497896" y="321044"/>
                  <a:pt x="505168" y="387216"/>
                  <a:pt x="476080" y="438353"/>
                </a:cubicBezTo>
                <a:lnTo>
                  <a:pt x="583932" y="546047"/>
                </a:lnTo>
                <a:cubicBezTo>
                  <a:pt x="597759" y="559956"/>
                  <a:pt x="597759" y="582354"/>
                  <a:pt x="583932" y="596161"/>
                </a:cubicBezTo>
                <a:cubicBezTo>
                  <a:pt x="570105" y="609968"/>
                  <a:pt x="547674" y="609968"/>
                  <a:pt x="533847" y="596161"/>
                </a:cubicBezTo>
                <a:lnTo>
                  <a:pt x="425892" y="488364"/>
                </a:lnTo>
                <a:cubicBezTo>
                  <a:pt x="374783" y="517513"/>
                  <a:pt x="308412" y="510251"/>
                  <a:pt x="264779" y="466785"/>
                </a:cubicBezTo>
                <a:cubicBezTo>
                  <a:pt x="212543" y="414523"/>
                  <a:pt x="212543" y="329635"/>
                  <a:pt x="264779" y="277476"/>
                </a:cubicBezTo>
                <a:cubicBezTo>
                  <a:pt x="290898" y="251396"/>
                  <a:pt x="325235" y="238356"/>
                  <a:pt x="359573" y="238356"/>
                </a:cubicBezTo>
                <a:close/>
                <a:moveTo>
                  <a:pt x="139917" y="43060"/>
                </a:moveTo>
                <a:cubicBezTo>
                  <a:pt x="126089" y="43060"/>
                  <a:pt x="114822" y="54209"/>
                  <a:pt x="114822" y="68017"/>
                </a:cubicBezTo>
                <a:lnTo>
                  <a:pt x="114822" y="145137"/>
                </a:lnTo>
                <a:cubicBezTo>
                  <a:pt x="114822" y="158945"/>
                  <a:pt x="126089" y="170094"/>
                  <a:pt x="139917" y="170094"/>
                </a:cubicBezTo>
                <a:lnTo>
                  <a:pt x="461952" y="170094"/>
                </a:lnTo>
                <a:lnTo>
                  <a:pt x="461952" y="128056"/>
                </a:lnTo>
                <a:lnTo>
                  <a:pt x="322957" y="128056"/>
                </a:lnTo>
                <a:cubicBezTo>
                  <a:pt x="311075" y="128056"/>
                  <a:pt x="301344" y="118442"/>
                  <a:pt x="301344" y="106577"/>
                </a:cubicBezTo>
                <a:cubicBezTo>
                  <a:pt x="301344" y="94713"/>
                  <a:pt x="311075" y="85098"/>
                  <a:pt x="322957" y="85098"/>
                </a:cubicBezTo>
                <a:lnTo>
                  <a:pt x="461952" y="85098"/>
                </a:lnTo>
                <a:lnTo>
                  <a:pt x="461952" y="43060"/>
                </a:lnTo>
                <a:close/>
                <a:moveTo>
                  <a:pt x="139917" y="0"/>
                </a:moveTo>
                <a:lnTo>
                  <a:pt x="511117" y="0"/>
                </a:lnTo>
                <a:cubicBezTo>
                  <a:pt x="522999" y="0"/>
                  <a:pt x="532627" y="9614"/>
                  <a:pt x="532627" y="21479"/>
                </a:cubicBezTo>
                <a:cubicBezTo>
                  <a:pt x="532627" y="33344"/>
                  <a:pt x="522999" y="43060"/>
                  <a:pt x="511117" y="43060"/>
                </a:cubicBezTo>
                <a:lnTo>
                  <a:pt x="505074" y="43060"/>
                </a:lnTo>
                <a:lnTo>
                  <a:pt x="505074" y="170094"/>
                </a:lnTo>
                <a:lnTo>
                  <a:pt x="511117" y="170094"/>
                </a:lnTo>
                <a:cubicBezTo>
                  <a:pt x="522999" y="170094"/>
                  <a:pt x="532627" y="179811"/>
                  <a:pt x="532627" y="191675"/>
                </a:cubicBezTo>
                <a:cubicBezTo>
                  <a:pt x="532627" y="203540"/>
                  <a:pt x="522999" y="213155"/>
                  <a:pt x="511117" y="213155"/>
                </a:cubicBezTo>
                <a:lnTo>
                  <a:pt x="456011" y="213155"/>
                </a:lnTo>
                <a:cubicBezTo>
                  <a:pt x="459084" y="220928"/>
                  <a:pt x="460825" y="229315"/>
                  <a:pt x="460825" y="238111"/>
                </a:cubicBezTo>
                <a:lnTo>
                  <a:pt x="460825" y="256829"/>
                </a:lnTo>
                <a:cubicBezTo>
                  <a:pt x="447509" y="245578"/>
                  <a:pt x="432555" y="236782"/>
                  <a:pt x="416576" y="230645"/>
                </a:cubicBezTo>
                <a:cubicBezTo>
                  <a:pt x="413401" y="220519"/>
                  <a:pt x="403875" y="213155"/>
                  <a:pt x="392710" y="213155"/>
                </a:cubicBezTo>
                <a:lnTo>
                  <a:pt x="139917" y="213155"/>
                </a:lnTo>
                <a:lnTo>
                  <a:pt x="70675" y="213155"/>
                </a:lnTo>
                <a:lnTo>
                  <a:pt x="70675" y="255192"/>
                </a:lnTo>
                <a:lnTo>
                  <a:pt x="209670" y="255192"/>
                </a:lnTo>
                <a:cubicBezTo>
                  <a:pt x="221553" y="255192"/>
                  <a:pt x="231181" y="264807"/>
                  <a:pt x="231181" y="276671"/>
                </a:cubicBezTo>
                <a:cubicBezTo>
                  <a:pt x="231181" y="288638"/>
                  <a:pt x="221553" y="298253"/>
                  <a:pt x="209670" y="298253"/>
                </a:cubicBezTo>
                <a:lnTo>
                  <a:pt x="70675" y="298253"/>
                </a:lnTo>
                <a:lnTo>
                  <a:pt x="70675" y="340291"/>
                </a:lnTo>
                <a:lnTo>
                  <a:pt x="211207" y="340291"/>
                </a:lnTo>
                <a:cubicBezTo>
                  <a:pt x="208749" y="351235"/>
                  <a:pt x="207519" y="362588"/>
                  <a:pt x="207519" y="374146"/>
                </a:cubicBezTo>
                <a:cubicBezTo>
                  <a:pt x="207519" y="377214"/>
                  <a:pt x="207622" y="380283"/>
                  <a:pt x="207827" y="383249"/>
                </a:cubicBezTo>
                <a:lnTo>
                  <a:pt x="139917" y="383249"/>
                </a:lnTo>
                <a:cubicBezTo>
                  <a:pt x="126089" y="383249"/>
                  <a:pt x="114822" y="394500"/>
                  <a:pt x="114822" y="408308"/>
                </a:cubicBezTo>
                <a:lnTo>
                  <a:pt x="114822" y="485428"/>
                </a:lnTo>
                <a:cubicBezTo>
                  <a:pt x="114822" y="499134"/>
                  <a:pt x="126089" y="510385"/>
                  <a:pt x="139917" y="510385"/>
                </a:cubicBezTo>
                <a:lnTo>
                  <a:pt x="290180" y="510385"/>
                </a:lnTo>
                <a:cubicBezTo>
                  <a:pt x="311894" y="521738"/>
                  <a:pt x="336170" y="527670"/>
                  <a:pt x="361367" y="527670"/>
                </a:cubicBezTo>
                <a:cubicBezTo>
                  <a:pt x="379087" y="527670"/>
                  <a:pt x="396500" y="524704"/>
                  <a:pt x="413093" y="518772"/>
                </a:cubicBezTo>
                <a:lnTo>
                  <a:pt x="447817" y="553445"/>
                </a:lnTo>
                <a:lnTo>
                  <a:pt x="139917" y="553445"/>
                </a:lnTo>
                <a:cubicBezTo>
                  <a:pt x="102326" y="553445"/>
                  <a:pt x="71802" y="522863"/>
                  <a:pt x="71802" y="485428"/>
                </a:cubicBezTo>
                <a:lnTo>
                  <a:pt x="71802" y="408205"/>
                </a:lnTo>
                <a:cubicBezTo>
                  <a:pt x="71802" y="399409"/>
                  <a:pt x="73441" y="391022"/>
                  <a:pt x="76514" y="383249"/>
                </a:cubicBezTo>
                <a:lnTo>
                  <a:pt x="21510" y="383249"/>
                </a:lnTo>
                <a:cubicBezTo>
                  <a:pt x="9628" y="383249"/>
                  <a:pt x="0" y="373634"/>
                  <a:pt x="0" y="361770"/>
                </a:cubicBezTo>
                <a:cubicBezTo>
                  <a:pt x="0" y="349905"/>
                  <a:pt x="9628" y="340291"/>
                  <a:pt x="21510" y="340291"/>
                </a:cubicBezTo>
                <a:lnTo>
                  <a:pt x="27553" y="340291"/>
                </a:lnTo>
                <a:lnTo>
                  <a:pt x="27553" y="213155"/>
                </a:lnTo>
                <a:lnTo>
                  <a:pt x="21510" y="213155"/>
                </a:lnTo>
                <a:cubicBezTo>
                  <a:pt x="9628" y="213155"/>
                  <a:pt x="0" y="203540"/>
                  <a:pt x="0" y="191675"/>
                </a:cubicBezTo>
                <a:cubicBezTo>
                  <a:pt x="0" y="179708"/>
                  <a:pt x="9628" y="170094"/>
                  <a:pt x="21510" y="170094"/>
                </a:cubicBezTo>
                <a:lnTo>
                  <a:pt x="76514" y="170094"/>
                </a:lnTo>
                <a:cubicBezTo>
                  <a:pt x="73441" y="162423"/>
                  <a:pt x="71802" y="153934"/>
                  <a:pt x="71802" y="145137"/>
                </a:cubicBezTo>
                <a:lnTo>
                  <a:pt x="71802" y="68017"/>
                </a:lnTo>
                <a:cubicBezTo>
                  <a:pt x="71802" y="30480"/>
                  <a:pt x="102326" y="0"/>
                  <a:pt x="139917" y="0"/>
                </a:cubicBezTo>
                <a:close/>
              </a:path>
            </a:pathLst>
          </a:custGeom>
          <a:solidFill>
            <a:schemeClr val="bg1"/>
          </a:solidFill>
          <a:ln>
            <a:noFill/>
          </a:ln>
        </p:spPr>
      </p:sp>
      <p:sp>
        <p:nvSpPr>
          <p:cNvPr id="65" name="book-with-mark_73921"/>
          <p:cNvSpPr>
            <a:spLocks noChangeAspect="1"/>
          </p:cNvSpPr>
          <p:nvPr/>
        </p:nvSpPr>
        <p:spPr bwMode="auto">
          <a:xfrm>
            <a:off x="799709" y="1834892"/>
            <a:ext cx="282754" cy="222020"/>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solidFill>
            <a:schemeClr val="bg1"/>
          </a:solidFill>
          <a:ln>
            <a:noFill/>
          </a:ln>
        </p:spPr>
      </p:sp>
      <p:sp>
        <p:nvSpPr>
          <p:cNvPr id="66" name="microscope_18061"/>
          <p:cNvSpPr>
            <a:spLocks noChangeAspect="1"/>
          </p:cNvSpPr>
          <p:nvPr/>
        </p:nvSpPr>
        <p:spPr bwMode="auto">
          <a:xfrm>
            <a:off x="8759457" y="1774676"/>
            <a:ext cx="195168" cy="282754"/>
          </a:xfrm>
          <a:custGeom>
            <a:avLst/>
            <a:gdLst>
              <a:gd name="connsiteX0" fmla="*/ 302953 w 418198"/>
              <a:gd name="connsiteY0" fmla="*/ 299792 h 605874"/>
              <a:gd name="connsiteX1" fmla="*/ 249019 w 418198"/>
              <a:gd name="connsiteY1" fmla="*/ 317406 h 605874"/>
              <a:gd name="connsiteX2" fmla="*/ 269813 w 418198"/>
              <a:gd name="connsiteY2" fmla="*/ 380633 h 605874"/>
              <a:gd name="connsiteX3" fmla="*/ 296734 w 418198"/>
              <a:gd name="connsiteY3" fmla="*/ 400102 h 605874"/>
              <a:gd name="connsiteX4" fmla="*/ 305646 w 418198"/>
              <a:gd name="connsiteY4" fmla="*/ 398711 h 605874"/>
              <a:gd name="connsiteX5" fmla="*/ 322077 w 418198"/>
              <a:gd name="connsiteY5" fmla="*/ 384620 h 605874"/>
              <a:gd name="connsiteX6" fmla="*/ 323748 w 418198"/>
              <a:gd name="connsiteY6" fmla="*/ 362926 h 605874"/>
              <a:gd name="connsiteX7" fmla="*/ 313908 w 418198"/>
              <a:gd name="connsiteY7" fmla="*/ 278098 h 605874"/>
              <a:gd name="connsiteX8" fmla="*/ 340086 w 418198"/>
              <a:gd name="connsiteY8" fmla="*/ 357642 h 605874"/>
              <a:gd name="connsiteX9" fmla="*/ 337394 w 418198"/>
              <a:gd name="connsiteY9" fmla="*/ 392314 h 605874"/>
              <a:gd name="connsiteX10" fmla="*/ 310937 w 418198"/>
              <a:gd name="connsiteY10" fmla="*/ 415028 h 605874"/>
              <a:gd name="connsiteX11" fmla="*/ 296827 w 418198"/>
              <a:gd name="connsiteY11" fmla="*/ 417253 h 605874"/>
              <a:gd name="connsiteX12" fmla="*/ 253475 w 418198"/>
              <a:gd name="connsiteY12" fmla="*/ 386010 h 605874"/>
              <a:gd name="connsiteX13" fmla="*/ 227389 w 418198"/>
              <a:gd name="connsiteY13" fmla="*/ 306467 h 605874"/>
              <a:gd name="connsiteX14" fmla="*/ 174927 w 418198"/>
              <a:gd name="connsiteY14" fmla="*/ 169081 h 605874"/>
              <a:gd name="connsiteX15" fmla="*/ 95631 w 418198"/>
              <a:gd name="connsiteY15" fmla="*/ 195222 h 605874"/>
              <a:gd name="connsiteX16" fmla="*/ 29521 w 418198"/>
              <a:gd name="connsiteY16" fmla="*/ 252045 h 605874"/>
              <a:gd name="connsiteX17" fmla="*/ 22929 w 418198"/>
              <a:gd name="connsiteY17" fmla="*/ 338996 h 605874"/>
              <a:gd name="connsiteX18" fmla="*/ 58305 w 418198"/>
              <a:gd name="connsiteY18" fmla="*/ 441613 h 605874"/>
              <a:gd name="connsiteX19" fmla="*/ 105566 w 418198"/>
              <a:gd name="connsiteY19" fmla="*/ 420478 h 605874"/>
              <a:gd name="connsiteX20" fmla="*/ 73254 w 418198"/>
              <a:gd name="connsiteY20" fmla="*/ 322403 h 605874"/>
              <a:gd name="connsiteX21" fmla="*/ 76690 w 418198"/>
              <a:gd name="connsiteY21" fmla="*/ 275869 h 605874"/>
              <a:gd name="connsiteX22" fmla="*/ 112159 w 418198"/>
              <a:gd name="connsiteY22" fmla="*/ 245371 h 605874"/>
              <a:gd name="connsiteX23" fmla="*/ 191454 w 418198"/>
              <a:gd name="connsiteY23" fmla="*/ 219323 h 605874"/>
              <a:gd name="connsiteX24" fmla="*/ 176998 w 418198"/>
              <a:gd name="connsiteY24" fmla="*/ 150374 h 605874"/>
              <a:gd name="connsiteX25" fmla="*/ 204184 w 418198"/>
              <a:gd name="connsiteY25" fmla="*/ 233098 h 605874"/>
              <a:gd name="connsiteX26" fmla="*/ 117544 w 418198"/>
              <a:gd name="connsiteY26" fmla="*/ 261593 h 605874"/>
              <a:gd name="connsiteX27" fmla="*/ 89503 w 418198"/>
              <a:gd name="connsiteY27" fmla="*/ 317027 h 605874"/>
              <a:gd name="connsiteX28" fmla="*/ 123858 w 418198"/>
              <a:gd name="connsiteY28" fmla="*/ 421219 h 605874"/>
              <a:gd name="connsiteX29" fmla="*/ 184676 w 418198"/>
              <a:gd name="connsiteY29" fmla="*/ 470071 h 605874"/>
              <a:gd name="connsiteX30" fmla="*/ 351438 w 418198"/>
              <a:gd name="connsiteY30" fmla="*/ 420200 h 605874"/>
              <a:gd name="connsiteX31" fmla="*/ 370844 w 418198"/>
              <a:gd name="connsiteY31" fmla="*/ 417326 h 605874"/>
              <a:gd name="connsiteX32" fmla="*/ 416062 w 418198"/>
              <a:gd name="connsiteY32" fmla="*/ 445970 h 605874"/>
              <a:gd name="connsiteX33" fmla="*/ 418198 w 418198"/>
              <a:gd name="connsiteY33" fmla="*/ 453108 h 605874"/>
              <a:gd name="connsiteX34" fmla="*/ 223395 w 418198"/>
              <a:gd name="connsiteY34" fmla="*/ 541542 h 605874"/>
              <a:gd name="connsiteX35" fmla="*/ 363416 w 418198"/>
              <a:gd name="connsiteY35" fmla="*/ 541542 h 605874"/>
              <a:gd name="connsiteX36" fmla="*/ 363416 w 418198"/>
              <a:gd name="connsiteY36" fmla="*/ 605874 h 605874"/>
              <a:gd name="connsiteX37" fmla="*/ 27200 w 418198"/>
              <a:gd name="connsiteY37" fmla="*/ 605874 h 605874"/>
              <a:gd name="connsiteX38" fmla="*/ 27200 w 418198"/>
              <a:gd name="connsiteY38" fmla="*/ 541542 h 605874"/>
              <a:gd name="connsiteX39" fmla="*/ 47441 w 418198"/>
              <a:gd name="connsiteY39" fmla="*/ 541542 h 605874"/>
              <a:gd name="connsiteX40" fmla="*/ 33978 w 418198"/>
              <a:gd name="connsiteY40" fmla="*/ 497973 h 605874"/>
              <a:gd name="connsiteX41" fmla="*/ 44470 w 418198"/>
              <a:gd name="connsiteY41" fmla="*/ 459133 h 605874"/>
              <a:gd name="connsiteX42" fmla="*/ 6587 w 418198"/>
              <a:gd name="connsiteY42" fmla="*/ 344280 h 605874"/>
              <a:gd name="connsiteX43" fmla="*/ 14200 w 418198"/>
              <a:gd name="connsiteY43" fmla="*/ 244351 h 605874"/>
              <a:gd name="connsiteX44" fmla="*/ 90246 w 418198"/>
              <a:gd name="connsiteY44" fmla="*/ 178907 h 605874"/>
              <a:gd name="connsiteX45" fmla="*/ 241220 w 418198"/>
              <a:gd name="connsiteY45" fmla="*/ 61251 h 605874"/>
              <a:gd name="connsiteX46" fmla="*/ 311786 w 418198"/>
              <a:gd name="connsiteY46" fmla="*/ 276052 h 605874"/>
              <a:gd name="connsiteX47" fmla="*/ 227390 w 418198"/>
              <a:gd name="connsiteY47" fmla="*/ 303714 h 605874"/>
              <a:gd name="connsiteX48" fmla="*/ 204184 w 418198"/>
              <a:gd name="connsiteY48" fmla="*/ 233098 h 605874"/>
              <a:gd name="connsiteX49" fmla="*/ 213089 w 418198"/>
              <a:gd name="connsiteY49" fmla="*/ 230169 h 605874"/>
              <a:gd name="connsiteX50" fmla="*/ 185790 w 418198"/>
              <a:gd name="connsiteY50" fmla="*/ 147482 h 605874"/>
              <a:gd name="connsiteX51" fmla="*/ 176998 w 418198"/>
              <a:gd name="connsiteY51" fmla="*/ 150374 h 605874"/>
              <a:gd name="connsiteX52" fmla="*/ 156824 w 418198"/>
              <a:gd name="connsiteY52" fmla="*/ 88983 h 605874"/>
              <a:gd name="connsiteX53" fmla="*/ 239456 w 418198"/>
              <a:gd name="connsiteY53" fmla="*/ 0 h 605874"/>
              <a:gd name="connsiteX54" fmla="*/ 253781 w 418198"/>
              <a:gd name="connsiteY54" fmla="*/ 43750 h 605874"/>
              <a:gd name="connsiteX55" fmla="*/ 125846 w 418198"/>
              <a:gd name="connsiteY55" fmla="*/ 85666 h 605874"/>
              <a:gd name="connsiteX56" fmla="*/ 111521 w 418198"/>
              <a:gd name="connsiteY56" fmla="*/ 41916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8198" h="605874">
                <a:moveTo>
                  <a:pt x="302953" y="299792"/>
                </a:moveTo>
                <a:lnTo>
                  <a:pt x="249019" y="317406"/>
                </a:lnTo>
                <a:lnTo>
                  <a:pt x="269813" y="380633"/>
                </a:lnTo>
                <a:cubicBezTo>
                  <a:pt x="273619" y="392314"/>
                  <a:pt x="284480" y="400102"/>
                  <a:pt x="296734" y="400102"/>
                </a:cubicBezTo>
                <a:cubicBezTo>
                  <a:pt x="299797" y="400102"/>
                  <a:pt x="302768" y="399731"/>
                  <a:pt x="305646" y="398711"/>
                </a:cubicBezTo>
                <a:cubicBezTo>
                  <a:pt x="312794" y="396394"/>
                  <a:pt x="318642" y="391387"/>
                  <a:pt x="322077" y="384620"/>
                </a:cubicBezTo>
                <a:cubicBezTo>
                  <a:pt x="325511" y="377852"/>
                  <a:pt x="326068" y="370157"/>
                  <a:pt x="323748" y="362926"/>
                </a:cubicBezTo>
                <a:close/>
                <a:moveTo>
                  <a:pt x="313908" y="278098"/>
                </a:moveTo>
                <a:lnTo>
                  <a:pt x="340086" y="357642"/>
                </a:lnTo>
                <a:cubicBezTo>
                  <a:pt x="343892" y="369137"/>
                  <a:pt x="342871" y="381468"/>
                  <a:pt x="337394" y="392314"/>
                </a:cubicBezTo>
                <a:cubicBezTo>
                  <a:pt x="331917" y="403161"/>
                  <a:pt x="322541" y="411227"/>
                  <a:pt x="310937" y="415028"/>
                </a:cubicBezTo>
                <a:cubicBezTo>
                  <a:pt x="306388" y="416511"/>
                  <a:pt x="301654" y="417253"/>
                  <a:pt x="296827" y="417253"/>
                </a:cubicBezTo>
                <a:cubicBezTo>
                  <a:pt x="277054" y="417253"/>
                  <a:pt x="259601" y="404737"/>
                  <a:pt x="253475" y="386010"/>
                </a:cubicBezTo>
                <a:lnTo>
                  <a:pt x="227389" y="306467"/>
                </a:lnTo>
                <a:close/>
                <a:moveTo>
                  <a:pt x="174927" y="169081"/>
                </a:moveTo>
                <a:lnTo>
                  <a:pt x="95631" y="195222"/>
                </a:lnTo>
                <a:cubicBezTo>
                  <a:pt x="66755" y="204677"/>
                  <a:pt x="43263" y="224885"/>
                  <a:pt x="29521" y="252045"/>
                </a:cubicBezTo>
                <a:cubicBezTo>
                  <a:pt x="15779" y="279299"/>
                  <a:pt x="13458" y="310167"/>
                  <a:pt x="22929" y="338996"/>
                </a:cubicBezTo>
                <a:lnTo>
                  <a:pt x="58305" y="441613"/>
                </a:lnTo>
                <a:cubicBezTo>
                  <a:pt x="71304" y="429284"/>
                  <a:pt x="87739" y="421961"/>
                  <a:pt x="105566" y="420478"/>
                </a:cubicBezTo>
                <a:lnTo>
                  <a:pt x="73254" y="322403"/>
                </a:lnTo>
                <a:cubicBezTo>
                  <a:pt x="68147" y="307015"/>
                  <a:pt x="69354" y="290422"/>
                  <a:pt x="76690" y="275869"/>
                </a:cubicBezTo>
                <a:cubicBezTo>
                  <a:pt x="84118" y="261315"/>
                  <a:pt x="96653" y="250470"/>
                  <a:pt x="112159" y="245371"/>
                </a:cubicBezTo>
                <a:lnTo>
                  <a:pt x="191454" y="219323"/>
                </a:lnTo>
                <a:close/>
                <a:moveTo>
                  <a:pt x="176998" y="150374"/>
                </a:moveTo>
                <a:lnTo>
                  <a:pt x="204184" y="233098"/>
                </a:lnTo>
                <a:lnTo>
                  <a:pt x="117544" y="261593"/>
                </a:lnTo>
                <a:cubicBezTo>
                  <a:pt x="94517" y="269195"/>
                  <a:pt x="81982" y="294038"/>
                  <a:pt x="89503" y="317027"/>
                </a:cubicBezTo>
                <a:lnTo>
                  <a:pt x="123858" y="421219"/>
                </a:lnTo>
                <a:cubicBezTo>
                  <a:pt x="151714" y="425484"/>
                  <a:pt x="174648" y="444023"/>
                  <a:pt x="184676" y="470071"/>
                </a:cubicBezTo>
                <a:lnTo>
                  <a:pt x="351438" y="420200"/>
                </a:lnTo>
                <a:cubicBezTo>
                  <a:pt x="357844" y="418253"/>
                  <a:pt x="364344" y="417326"/>
                  <a:pt x="370844" y="417326"/>
                </a:cubicBezTo>
                <a:cubicBezTo>
                  <a:pt x="393128" y="417326"/>
                  <a:pt x="410863" y="428543"/>
                  <a:pt x="416062" y="445970"/>
                </a:cubicBezTo>
                <a:lnTo>
                  <a:pt x="418198" y="453108"/>
                </a:lnTo>
                <a:lnTo>
                  <a:pt x="223395" y="541542"/>
                </a:lnTo>
                <a:lnTo>
                  <a:pt x="363416" y="541542"/>
                </a:lnTo>
                <a:lnTo>
                  <a:pt x="363416" y="605874"/>
                </a:lnTo>
                <a:lnTo>
                  <a:pt x="27200" y="605874"/>
                </a:lnTo>
                <a:lnTo>
                  <a:pt x="27200" y="541542"/>
                </a:lnTo>
                <a:lnTo>
                  <a:pt x="47441" y="541542"/>
                </a:lnTo>
                <a:cubicBezTo>
                  <a:pt x="38713" y="528749"/>
                  <a:pt x="33978" y="513454"/>
                  <a:pt x="33978" y="497973"/>
                </a:cubicBezTo>
                <a:cubicBezTo>
                  <a:pt x="33978" y="484347"/>
                  <a:pt x="37599" y="470998"/>
                  <a:pt x="44470" y="459133"/>
                </a:cubicBezTo>
                <a:lnTo>
                  <a:pt x="6587" y="344280"/>
                </a:lnTo>
                <a:cubicBezTo>
                  <a:pt x="-4277" y="311187"/>
                  <a:pt x="-1677" y="275591"/>
                  <a:pt x="14200" y="244351"/>
                </a:cubicBezTo>
                <a:cubicBezTo>
                  <a:pt x="29985" y="213112"/>
                  <a:pt x="57005" y="189845"/>
                  <a:pt x="90246" y="178907"/>
                </a:cubicBezTo>
                <a:close/>
                <a:moveTo>
                  <a:pt x="241220" y="61251"/>
                </a:moveTo>
                <a:lnTo>
                  <a:pt x="311786" y="276052"/>
                </a:lnTo>
                <a:lnTo>
                  <a:pt x="227390" y="303714"/>
                </a:lnTo>
                <a:lnTo>
                  <a:pt x="204184" y="233098"/>
                </a:lnTo>
                <a:lnTo>
                  <a:pt x="213089" y="230169"/>
                </a:lnTo>
                <a:lnTo>
                  <a:pt x="185790" y="147482"/>
                </a:lnTo>
                <a:lnTo>
                  <a:pt x="176998" y="150374"/>
                </a:lnTo>
                <a:lnTo>
                  <a:pt x="156824" y="88983"/>
                </a:lnTo>
                <a:close/>
                <a:moveTo>
                  <a:pt x="239456" y="0"/>
                </a:moveTo>
                <a:lnTo>
                  <a:pt x="253781" y="43750"/>
                </a:lnTo>
                <a:lnTo>
                  <a:pt x="125846" y="85666"/>
                </a:lnTo>
                <a:lnTo>
                  <a:pt x="111521" y="41916"/>
                </a:lnTo>
                <a:close/>
              </a:path>
            </a:pathLst>
          </a:custGeom>
          <a:solidFill>
            <a:schemeClr val="bg1"/>
          </a:solidFill>
          <a:ln>
            <a:noFill/>
          </a:ln>
        </p:spPr>
      </p:sp>
      <p:sp>
        <p:nvSpPr>
          <p:cNvPr id="67" name="laptop-hand-drawn-tool_57352"/>
          <p:cNvSpPr>
            <a:spLocks noChangeAspect="1"/>
          </p:cNvSpPr>
          <p:nvPr/>
        </p:nvSpPr>
        <p:spPr bwMode="auto">
          <a:xfrm>
            <a:off x="799709" y="4205748"/>
            <a:ext cx="282754" cy="220046"/>
          </a:xfrm>
          <a:custGeom>
            <a:avLst/>
            <a:gdLst>
              <a:gd name="connsiteX0" fmla="*/ 306142 w 600761"/>
              <a:gd name="connsiteY0" fmla="*/ 397072 h 467529"/>
              <a:gd name="connsiteX1" fmla="*/ 245905 w 600761"/>
              <a:gd name="connsiteY1" fmla="*/ 398266 h 467529"/>
              <a:gd name="connsiteX2" fmla="*/ 237778 w 600761"/>
              <a:gd name="connsiteY2" fmla="*/ 432157 h 467529"/>
              <a:gd name="connsiteX3" fmla="*/ 328373 w 600761"/>
              <a:gd name="connsiteY3" fmla="*/ 433112 h 467529"/>
              <a:gd name="connsiteX4" fmla="*/ 333871 w 600761"/>
              <a:gd name="connsiteY4" fmla="*/ 432873 h 467529"/>
              <a:gd name="connsiteX5" fmla="*/ 333632 w 600761"/>
              <a:gd name="connsiteY5" fmla="*/ 430963 h 467529"/>
              <a:gd name="connsiteX6" fmla="*/ 330046 w 600761"/>
              <a:gd name="connsiteY6" fmla="*/ 426190 h 467529"/>
              <a:gd name="connsiteX7" fmla="*/ 323831 w 600761"/>
              <a:gd name="connsiteY7" fmla="*/ 401607 h 467529"/>
              <a:gd name="connsiteX8" fmla="*/ 306142 w 600761"/>
              <a:gd name="connsiteY8" fmla="*/ 397072 h 467529"/>
              <a:gd name="connsiteX9" fmla="*/ 300133 w 600761"/>
              <a:gd name="connsiteY9" fmla="*/ 247169 h 467529"/>
              <a:gd name="connsiteX10" fmla="*/ 461219 w 600761"/>
              <a:gd name="connsiteY10" fmla="*/ 253846 h 467529"/>
              <a:gd name="connsiteX11" fmla="*/ 458590 w 600761"/>
              <a:gd name="connsiteY11" fmla="*/ 272924 h 467529"/>
              <a:gd name="connsiteX12" fmla="*/ 449030 w 600761"/>
              <a:gd name="connsiteY12" fmla="*/ 273401 h 467529"/>
              <a:gd name="connsiteX13" fmla="*/ 444011 w 600761"/>
              <a:gd name="connsiteY13" fmla="*/ 271731 h 467529"/>
              <a:gd name="connsiteX14" fmla="*/ 290096 w 600761"/>
              <a:gd name="connsiteY14" fmla="*/ 266008 h 467529"/>
              <a:gd name="connsiteX15" fmla="*/ 119689 w 600761"/>
              <a:gd name="connsiteY15" fmla="*/ 265054 h 467529"/>
              <a:gd name="connsiteX16" fmla="*/ 119689 w 600761"/>
              <a:gd name="connsiteY16" fmla="*/ 256708 h 467529"/>
              <a:gd name="connsiteX17" fmla="*/ 300133 w 600761"/>
              <a:gd name="connsiteY17" fmla="*/ 247169 h 467529"/>
              <a:gd name="connsiteX18" fmla="*/ 245416 w 600761"/>
              <a:gd name="connsiteY18" fmla="*/ 163886 h 467529"/>
              <a:gd name="connsiteX19" fmla="*/ 368510 w 600761"/>
              <a:gd name="connsiteY19" fmla="*/ 166271 h 467529"/>
              <a:gd name="connsiteX20" fmla="*/ 459098 w 600761"/>
              <a:gd name="connsiteY20" fmla="*/ 169134 h 467529"/>
              <a:gd name="connsiteX21" fmla="*/ 465552 w 600761"/>
              <a:gd name="connsiteY21" fmla="*/ 178199 h 467529"/>
              <a:gd name="connsiteX22" fmla="*/ 459098 w 600761"/>
              <a:gd name="connsiteY22" fmla="*/ 187025 h 467529"/>
              <a:gd name="connsiteX23" fmla="*/ 427070 w 600761"/>
              <a:gd name="connsiteY23" fmla="*/ 187025 h 467529"/>
              <a:gd name="connsiteX24" fmla="*/ 352496 w 600761"/>
              <a:gd name="connsiteY24" fmla="*/ 184878 h 467529"/>
              <a:gd name="connsiteX25" fmla="*/ 242786 w 600761"/>
              <a:gd name="connsiteY25" fmla="*/ 172712 h 467529"/>
              <a:gd name="connsiteX26" fmla="*/ 245416 w 600761"/>
              <a:gd name="connsiteY26" fmla="*/ 163886 h 467529"/>
              <a:gd name="connsiteX27" fmla="*/ 460975 w 600761"/>
              <a:gd name="connsiteY27" fmla="*/ 101468 h 467529"/>
              <a:gd name="connsiteX28" fmla="*/ 466980 w 600761"/>
              <a:gd name="connsiteY28" fmla="*/ 109443 h 467529"/>
              <a:gd name="connsiteX29" fmla="*/ 367321 w 600761"/>
              <a:gd name="connsiteY29" fmla="*/ 125213 h 467529"/>
              <a:gd name="connsiteX30" fmla="*/ 287020 w 600761"/>
              <a:gd name="connsiteY30" fmla="*/ 125452 h 467529"/>
              <a:gd name="connsiteX31" fmla="*/ 249021 w 600761"/>
              <a:gd name="connsiteY31" fmla="*/ 124735 h 467529"/>
              <a:gd name="connsiteX32" fmla="*/ 265272 w 600761"/>
              <a:gd name="connsiteY32" fmla="*/ 109443 h 467529"/>
              <a:gd name="connsiteX33" fmla="*/ 327649 w 600761"/>
              <a:gd name="connsiteY33" fmla="*/ 105859 h 467529"/>
              <a:gd name="connsiteX34" fmla="*/ 410339 w 600761"/>
              <a:gd name="connsiteY34" fmla="*/ 105142 h 467529"/>
              <a:gd name="connsiteX35" fmla="*/ 440213 w 600761"/>
              <a:gd name="connsiteY35" fmla="*/ 103947 h 467529"/>
              <a:gd name="connsiteX36" fmla="*/ 451207 w 600761"/>
              <a:gd name="connsiteY36" fmla="*/ 105142 h 467529"/>
              <a:gd name="connsiteX37" fmla="*/ 460975 w 600761"/>
              <a:gd name="connsiteY37" fmla="*/ 101468 h 467529"/>
              <a:gd name="connsiteX38" fmla="*/ 134018 w 600761"/>
              <a:gd name="connsiteY38" fmla="*/ 100357 h 467529"/>
              <a:gd name="connsiteX39" fmla="*/ 205003 w 600761"/>
              <a:gd name="connsiteY39" fmla="*/ 105132 h 467529"/>
              <a:gd name="connsiteX40" fmla="*/ 214085 w 600761"/>
              <a:gd name="connsiteY40" fmla="*/ 114206 h 467529"/>
              <a:gd name="connsiteX41" fmla="*/ 214085 w 600761"/>
              <a:gd name="connsiteY41" fmla="*/ 213541 h 467529"/>
              <a:gd name="connsiteX42" fmla="*/ 205003 w 600761"/>
              <a:gd name="connsiteY42" fmla="*/ 222854 h 467529"/>
              <a:gd name="connsiteX43" fmla="*/ 128998 w 600761"/>
              <a:gd name="connsiteY43" fmla="*/ 220227 h 467529"/>
              <a:gd name="connsiteX44" fmla="*/ 122306 w 600761"/>
              <a:gd name="connsiteY44" fmla="*/ 211153 h 467529"/>
              <a:gd name="connsiteX45" fmla="*/ 121828 w 600761"/>
              <a:gd name="connsiteY45" fmla="*/ 188946 h 467529"/>
              <a:gd name="connsiteX46" fmla="*/ 125174 w 600761"/>
              <a:gd name="connsiteY46" fmla="*/ 107043 h 467529"/>
              <a:gd name="connsiteX47" fmla="*/ 134018 w 600761"/>
              <a:gd name="connsiteY47" fmla="*/ 100357 h 467529"/>
              <a:gd name="connsiteX48" fmla="*/ 94118 w 600761"/>
              <a:gd name="connsiteY48" fmla="*/ 54820 h 467529"/>
              <a:gd name="connsiteX49" fmla="*/ 94596 w 600761"/>
              <a:gd name="connsiteY49" fmla="*/ 78687 h 467529"/>
              <a:gd name="connsiteX50" fmla="*/ 86946 w 600761"/>
              <a:gd name="connsiteY50" fmla="*/ 163892 h 467529"/>
              <a:gd name="connsiteX51" fmla="*/ 78341 w 600761"/>
              <a:gd name="connsiteY51" fmla="*/ 312583 h 467529"/>
              <a:gd name="connsiteX52" fmla="*/ 323592 w 600761"/>
              <a:gd name="connsiteY52" fmla="*/ 305901 h 467529"/>
              <a:gd name="connsiteX53" fmla="*/ 425182 w 600761"/>
              <a:gd name="connsiteY53" fmla="*/ 307810 h 467529"/>
              <a:gd name="connsiteX54" fmla="*/ 475858 w 600761"/>
              <a:gd name="connsiteY54" fmla="*/ 310197 h 467529"/>
              <a:gd name="connsiteX55" fmla="*/ 496654 w 600761"/>
              <a:gd name="connsiteY55" fmla="*/ 312345 h 467529"/>
              <a:gd name="connsiteX56" fmla="*/ 494742 w 600761"/>
              <a:gd name="connsiteY56" fmla="*/ 261269 h 467529"/>
              <a:gd name="connsiteX57" fmla="*/ 493308 w 600761"/>
              <a:gd name="connsiteY57" fmla="*/ 186088 h 467529"/>
              <a:gd name="connsiteX58" fmla="*/ 491873 w 600761"/>
              <a:gd name="connsiteY58" fmla="*/ 60548 h 467529"/>
              <a:gd name="connsiteX59" fmla="*/ 349886 w 600761"/>
              <a:gd name="connsiteY59" fmla="*/ 62696 h 467529"/>
              <a:gd name="connsiteX60" fmla="*/ 253076 w 600761"/>
              <a:gd name="connsiteY60" fmla="*/ 60787 h 467529"/>
              <a:gd name="connsiteX61" fmla="*/ 153159 w 600761"/>
              <a:gd name="connsiteY61" fmla="*/ 56729 h 467529"/>
              <a:gd name="connsiteX62" fmla="*/ 107982 w 600761"/>
              <a:gd name="connsiteY62" fmla="*/ 55536 h 467529"/>
              <a:gd name="connsiteX63" fmla="*/ 94118 w 600761"/>
              <a:gd name="connsiteY63" fmla="*/ 54820 h 467529"/>
              <a:gd name="connsiteX64" fmla="*/ 298493 w 600761"/>
              <a:gd name="connsiteY64" fmla="*/ 165 h 467529"/>
              <a:gd name="connsiteX65" fmla="*/ 430919 w 600761"/>
              <a:gd name="connsiteY65" fmla="*/ 5893 h 467529"/>
              <a:gd name="connsiteX66" fmla="*/ 511474 w 600761"/>
              <a:gd name="connsiteY66" fmla="*/ 4222 h 467529"/>
              <a:gd name="connsiteX67" fmla="*/ 558325 w 600761"/>
              <a:gd name="connsiteY67" fmla="*/ 22838 h 467529"/>
              <a:gd name="connsiteX68" fmla="*/ 561911 w 600761"/>
              <a:gd name="connsiteY68" fmla="*/ 85847 h 467529"/>
              <a:gd name="connsiteX69" fmla="*/ 561433 w 600761"/>
              <a:gd name="connsiteY69" fmla="*/ 285375 h 467529"/>
              <a:gd name="connsiteX70" fmla="*/ 532031 w 600761"/>
              <a:gd name="connsiteY70" fmla="*/ 348622 h 467529"/>
              <a:gd name="connsiteX71" fmla="*/ 531075 w 600761"/>
              <a:gd name="connsiteY71" fmla="*/ 348861 h 467529"/>
              <a:gd name="connsiteX72" fmla="*/ 542788 w 600761"/>
              <a:gd name="connsiteY72" fmla="*/ 366284 h 467529"/>
              <a:gd name="connsiteX73" fmla="*/ 599679 w 600761"/>
              <a:gd name="connsiteY73" fmla="*/ 438124 h 467529"/>
              <a:gd name="connsiteX74" fmla="*/ 591312 w 600761"/>
              <a:gd name="connsiteY74" fmla="*/ 452682 h 467529"/>
              <a:gd name="connsiteX75" fmla="*/ 299688 w 600761"/>
              <a:gd name="connsiteY75" fmla="*/ 456501 h 467529"/>
              <a:gd name="connsiteX76" fmla="*/ 8304 w 600761"/>
              <a:gd name="connsiteY76" fmla="*/ 466048 h 467529"/>
              <a:gd name="connsiteX77" fmla="*/ 2328 w 600761"/>
              <a:gd name="connsiteY77" fmla="*/ 451250 h 467529"/>
              <a:gd name="connsiteX78" fmla="*/ 57545 w 600761"/>
              <a:gd name="connsiteY78" fmla="*/ 370819 h 467529"/>
              <a:gd name="connsiteX79" fmla="*/ 78341 w 600761"/>
              <a:gd name="connsiteY79" fmla="*/ 346236 h 467529"/>
              <a:gd name="connsiteX80" fmla="*/ 41769 w 600761"/>
              <a:gd name="connsiteY80" fmla="*/ 342656 h 467529"/>
              <a:gd name="connsiteX81" fmla="*/ 37705 w 600761"/>
              <a:gd name="connsiteY81" fmla="*/ 338121 h 467529"/>
              <a:gd name="connsiteX82" fmla="*/ 37227 w 600761"/>
              <a:gd name="connsiteY82" fmla="*/ 332632 h 467529"/>
              <a:gd name="connsiteX83" fmla="*/ 33641 w 600761"/>
              <a:gd name="connsiteY83" fmla="*/ 107805 h 467529"/>
              <a:gd name="connsiteX84" fmla="*/ 72843 w 600761"/>
              <a:gd name="connsiteY84" fmla="*/ 8041 h 467529"/>
              <a:gd name="connsiteX85" fmla="*/ 176346 w 600761"/>
              <a:gd name="connsiteY85" fmla="*/ 8995 h 467529"/>
              <a:gd name="connsiteX86" fmla="*/ 298493 w 600761"/>
              <a:gd name="connsiteY86" fmla="*/ 165 h 4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761" h="467529">
                <a:moveTo>
                  <a:pt x="306142" y="397072"/>
                </a:moveTo>
                <a:cubicBezTo>
                  <a:pt x="286063" y="396356"/>
                  <a:pt x="265984" y="398743"/>
                  <a:pt x="245905" y="398266"/>
                </a:cubicBezTo>
                <a:cubicBezTo>
                  <a:pt x="242798" y="409483"/>
                  <a:pt x="240168" y="420939"/>
                  <a:pt x="237778" y="432157"/>
                </a:cubicBezTo>
                <a:cubicBezTo>
                  <a:pt x="267897" y="433350"/>
                  <a:pt x="298254" y="434305"/>
                  <a:pt x="328373" y="433112"/>
                </a:cubicBezTo>
                <a:cubicBezTo>
                  <a:pt x="330046" y="433112"/>
                  <a:pt x="331958" y="433112"/>
                  <a:pt x="333871" y="432873"/>
                </a:cubicBezTo>
                <a:cubicBezTo>
                  <a:pt x="333871" y="432157"/>
                  <a:pt x="333632" y="431679"/>
                  <a:pt x="333632" y="430963"/>
                </a:cubicBezTo>
                <a:cubicBezTo>
                  <a:pt x="331958" y="430009"/>
                  <a:pt x="330763" y="428577"/>
                  <a:pt x="330046" y="426190"/>
                </a:cubicBezTo>
                <a:cubicBezTo>
                  <a:pt x="327656" y="418075"/>
                  <a:pt x="325504" y="409722"/>
                  <a:pt x="323831" y="401607"/>
                </a:cubicBezTo>
                <a:cubicBezTo>
                  <a:pt x="319050" y="398982"/>
                  <a:pt x="313313" y="397311"/>
                  <a:pt x="306142" y="397072"/>
                </a:cubicBezTo>
                <a:close/>
                <a:moveTo>
                  <a:pt x="300133" y="247169"/>
                </a:moveTo>
                <a:cubicBezTo>
                  <a:pt x="353908" y="245977"/>
                  <a:pt x="407922" y="246215"/>
                  <a:pt x="461219" y="253846"/>
                </a:cubicBezTo>
                <a:cubicBezTo>
                  <a:pt x="472452" y="255516"/>
                  <a:pt x="469106" y="272924"/>
                  <a:pt x="458590" y="272924"/>
                </a:cubicBezTo>
                <a:cubicBezTo>
                  <a:pt x="455244" y="272924"/>
                  <a:pt x="452137" y="273162"/>
                  <a:pt x="449030" y="273401"/>
                </a:cubicBezTo>
                <a:cubicBezTo>
                  <a:pt x="447118" y="273639"/>
                  <a:pt x="445445" y="272924"/>
                  <a:pt x="444011" y="271731"/>
                </a:cubicBezTo>
                <a:cubicBezTo>
                  <a:pt x="392865" y="266724"/>
                  <a:pt x="341719" y="265293"/>
                  <a:pt x="290096" y="266008"/>
                </a:cubicBezTo>
                <a:cubicBezTo>
                  <a:pt x="233692" y="266962"/>
                  <a:pt x="175854" y="271493"/>
                  <a:pt x="119689" y="265054"/>
                </a:cubicBezTo>
                <a:cubicBezTo>
                  <a:pt x="114192" y="264577"/>
                  <a:pt x="114192" y="257185"/>
                  <a:pt x="119689" y="256708"/>
                </a:cubicBezTo>
                <a:cubicBezTo>
                  <a:pt x="179200" y="249554"/>
                  <a:pt x="240384" y="248600"/>
                  <a:pt x="300133" y="247169"/>
                </a:cubicBezTo>
                <a:close/>
                <a:moveTo>
                  <a:pt x="245416" y="163886"/>
                </a:moveTo>
                <a:cubicBezTo>
                  <a:pt x="286049" y="162216"/>
                  <a:pt x="327638" y="166748"/>
                  <a:pt x="368510" y="166271"/>
                </a:cubicBezTo>
                <a:cubicBezTo>
                  <a:pt x="397432" y="166033"/>
                  <a:pt x="430416" y="163409"/>
                  <a:pt x="459098" y="169134"/>
                </a:cubicBezTo>
                <a:cubicBezTo>
                  <a:pt x="464118" y="170327"/>
                  <a:pt x="466030" y="174143"/>
                  <a:pt x="465552" y="178199"/>
                </a:cubicBezTo>
                <a:cubicBezTo>
                  <a:pt x="466030" y="182016"/>
                  <a:pt x="464118" y="186071"/>
                  <a:pt x="459098" y="187025"/>
                </a:cubicBezTo>
                <a:cubicBezTo>
                  <a:pt x="448582" y="189172"/>
                  <a:pt x="437587" y="187741"/>
                  <a:pt x="427070" y="187025"/>
                </a:cubicBezTo>
                <a:cubicBezTo>
                  <a:pt x="402212" y="185355"/>
                  <a:pt x="377354" y="185355"/>
                  <a:pt x="352496" y="184878"/>
                </a:cubicBezTo>
                <a:cubicBezTo>
                  <a:pt x="318077" y="184401"/>
                  <a:pt x="275054" y="187979"/>
                  <a:pt x="242786" y="172712"/>
                </a:cubicBezTo>
                <a:cubicBezTo>
                  <a:pt x="238245" y="170565"/>
                  <a:pt x="240874" y="164124"/>
                  <a:pt x="245416" y="163886"/>
                </a:cubicBezTo>
                <a:close/>
                <a:moveTo>
                  <a:pt x="460975" y="101468"/>
                </a:moveTo>
                <a:cubicBezTo>
                  <a:pt x="464530" y="102335"/>
                  <a:pt x="467458" y="105142"/>
                  <a:pt x="466980" y="109443"/>
                </a:cubicBezTo>
                <a:cubicBezTo>
                  <a:pt x="464351" y="135965"/>
                  <a:pt x="383572" y="125213"/>
                  <a:pt x="367321" y="125213"/>
                </a:cubicBezTo>
                <a:cubicBezTo>
                  <a:pt x="340554" y="124974"/>
                  <a:pt x="313787" y="124496"/>
                  <a:pt x="287020" y="125452"/>
                </a:cubicBezTo>
                <a:cubicBezTo>
                  <a:pt x="278416" y="125691"/>
                  <a:pt x="256190" y="131664"/>
                  <a:pt x="249021" y="124735"/>
                </a:cubicBezTo>
                <a:cubicBezTo>
                  <a:pt x="239939" y="115894"/>
                  <a:pt x="260731" y="109921"/>
                  <a:pt x="265272" y="109443"/>
                </a:cubicBezTo>
                <a:cubicBezTo>
                  <a:pt x="286064" y="106576"/>
                  <a:pt x="306856" y="106098"/>
                  <a:pt x="327649" y="105859"/>
                </a:cubicBezTo>
                <a:cubicBezTo>
                  <a:pt x="355371" y="105620"/>
                  <a:pt x="382855" y="105859"/>
                  <a:pt x="410339" y="105142"/>
                </a:cubicBezTo>
                <a:cubicBezTo>
                  <a:pt x="420377" y="105142"/>
                  <a:pt x="430175" y="104903"/>
                  <a:pt x="440213" y="103947"/>
                </a:cubicBezTo>
                <a:cubicBezTo>
                  <a:pt x="446905" y="103470"/>
                  <a:pt x="454792" y="99169"/>
                  <a:pt x="451207" y="105142"/>
                </a:cubicBezTo>
                <a:cubicBezTo>
                  <a:pt x="453238" y="101678"/>
                  <a:pt x="457420" y="100602"/>
                  <a:pt x="460975" y="101468"/>
                </a:cubicBezTo>
                <a:close/>
                <a:moveTo>
                  <a:pt x="134018" y="100357"/>
                </a:moveTo>
                <a:cubicBezTo>
                  <a:pt x="157679" y="102745"/>
                  <a:pt x="181341" y="104894"/>
                  <a:pt x="205003" y="105132"/>
                </a:cubicBezTo>
                <a:cubicBezTo>
                  <a:pt x="210022" y="105132"/>
                  <a:pt x="214085" y="109192"/>
                  <a:pt x="214085" y="114206"/>
                </a:cubicBezTo>
                <a:cubicBezTo>
                  <a:pt x="214085" y="147397"/>
                  <a:pt x="214085" y="180589"/>
                  <a:pt x="214085" y="213541"/>
                </a:cubicBezTo>
                <a:cubicBezTo>
                  <a:pt x="214324" y="218555"/>
                  <a:pt x="210022" y="222615"/>
                  <a:pt x="205003" y="222854"/>
                </a:cubicBezTo>
                <a:cubicBezTo>
                  <a:pt x="179429" y="223092"/>
                  <a:pt x="154333" y="224525"/>
                  <a:pt x="128998" y="220227"/>
                </a:cubicBezTo>
                <a:cubicBezTo>
                  <a:pt x="124935" y="219511"/>
                  <a:pt x="122545" y="215212"/>
                  <a:pt x="122306" y="211153"/>
                </a:cubicBezTo>
                <a:cubicBezTo>
                  <a:pt x="121828" y="203751"/>
                  <a:pt x="121589" y="196348"/>
                  <a:pt x="121828" y="188946"/>
                </a:cubicBezTo>
                <a:cubicBezTo>
                  <a:pt x="114897" y="163396"/>
                  <a:pt x="121589" y="127339"/>
                  <a:pt x="125174" y="107043"/>
                </a:cubicBezTo>
                <a:cubicBezTo>
                  <a:pt x="125891" y="103461"/>
                  <a:pt x="130193" y="100118"/>
                  <a:pt x="134018" y="100357"/>
                </a:cubicBezTo>
                <a:close/>
                <a:moveTo>
                  <a:pt x="94118" y="54820"/>
                </a:moveTo>
                <a:cubicBezTo>
                  <a:pt x="94596" y="62696"/>
                  <a:pt x="95313" y="70572"/>
                  <a:pt x="94596" y="78687"/>
                </a:cubicBezTo>
                <a:cubicBezTo>
                  <a:pt x="92683" y="107327"/>
                  <a:pt x="88859" y="135490"/>
                  <a:pt x="86946" y="163892"/>
                </a:cubicBezTo>
                <a:cubicBezTo>
                  <a:pt x="83122" y="213535"/>
                  <a:pt x="86468" y="263656"/>
                  <a:pt x="78341" y="312583"/>
                </a:cubicBezTo>
                <a:cubicBezTo>
                  <a:pt x="157223" y="292058"/>
                  <a:pt x="243037" y="309003"/>
                  <a:pt x="323592" y="305901"/>
                </a:cubicBezTo>
                <a:cubicBezTo>
                  <a:pt x="357535" y="304707"/>
                  <a:pt x="391478" y="306139"/>
                  <a:pt x="425182" y="307810"/>
                </a:cubicBezTo>
                <a:cubicBezTo>
                  <a:pt x="442154" y="308526"/>
                  <a:pt x="458886" y="309481"/>
                  <a:pt x="475858" y="310197"/>
                </a:cubicBezTo>
                <a:cubicBezTo>
                  <a:pt x="483029" y="310435"/>
                  <a:pt x="490200" y="309481"/>
                  <a:pt x="496654" y="312345"/>
                </a:cubicBezTo>
                <a:cubicBezTo>
                  <a:pt x="494025" y="295638"/>
                  <a:pt x="494981" y="277976"/>
                  <a:pt x="494742" y="261269"/>
                </a:cubicBezTo>
                <a:cubicBezTo>
                  <a:pt x="494264" y="236209"/>
                  <a:pt x="493786" y="211149"/>
                  <a:pt x="493308" y="186088"/>
                </a:cubicBezTo>
                <a:cubicBezTo>
                  <a:pt x="492829" y="144321"/>
                  <a:pt x="491395" y="102315"/>
                  <a:pt x="491873" y="60548"/>
                </a:cubicBezTo>
                <a:cubicBezTo>
                  <a:pt x="444783" y="67231"/>
                  <a:pt x="397215" y="64128"/>
                  <a:pt x="349886" y="62696"/>
                </a:cubicBezTo>
                <a:cubicBezTo>
                  <a:pt x="317616" y="61741"/>
                  <a:pt x="285346" y="62219"/>
                  <a:pt x="253076" y="60787"/>
                </a:cubicBezTo>
                <a:cubicBezTo>
                  <a:pt x="219850" y="59355"/>
                  <a:pt x="186385" y="58161"/>
                  <a:pt x="153159" y="56729"/>
                </a:cubicBezTo>
                <a:cubicBezTo>
                  <a:pt x="138100" y="56252"/>
                  <a:pt x="123041" y="55536"/>
                  <a:pt x="107982" y="55536"/>
                </a:cubicBezTo>
                <a:cubicBezTo>
                  <a:pt x="104635" y="55536"/>
                  <a:pt x="98898" y="54820"/>
                  <a:pt x="94118" y="54820"/>
                </a:cubicBezTo>
                <a:close/>
                <a:moveTo>
                  <a:pt x="298493" y="165"/>
                </a:moveTo>
                <a:cubicBezTo>
                  <a:pt x="342954" y="-790"/>
                  <a:pt x="386697" y="2551"/>
                  <a:pt x="430919" y="5893"/>
                </a:cubicBezTo>
                <a:cubicBezTo>
                  <a:pt x="458169" y="8041"/>
                  <a:pt x="484463" y="3506"/>
                  <a:pt x="511474" y="4222"/>
                </a:cubicBezTo>
                <a:cubicBezTo>
                  <a:pt x="528685" y="4699"/>
                  <a:pt x="549959" y="5415"/>
                  <a:pt x="558325" y="22838"/>
                </a:cubicBezTo>
                <a:cubicBezTo>
                  <a:pt x="566931" y="40977"/>
                  <a:pt x="563345" y="66515"/>
                  <a:pt x="561911" y="85847"/>
                </a:cubicBezTo>
                <a:cubicBezTo>
                  <a:pt x="556413" y="152436"/>
                  <a:pt x="566692" y="219025"/>
                  <a:pt x="561433" y="285375"/>
                </a:cubicBezTo>
                <a:cubicBezTo>
                  <a:pt x="559759" y="306617"/>
                  <a:pt x="554740" y="338837"/>
                  <a:pt x="532031" y="348622"/>
                </a:cubicBezTo>
                <a:cubicBezTo>
                  <a:pt x="531792" y="348622"/>
                  <a:pt x="531314" y="348861"/>
                  <a:pt x="531075" y="348861"/>
                </a:cubicBezTo>
                <a:cubicBezTo>
                  <a:pt x="535856" y="355305"/>
                  <a:pt x="539920" y="362465"/>
                  <a:pt x="542788" y="366284"/>
                </a:cubicBezTo>
                <a:cubicBezTo>
                  <a:pt x="561433" y="390867"/>
                  <a:pt x="586293" y="409961"/>
                  <a:pt x="599679" y="438124"/>
                </a:cubicBezTo>
                <a:cubicBezTo>
                  <a:pt x="602786" y="445045"/>
                  <a:pt x="598961" y="452205"/>
                  <a:pt x="591312" y="452682"/>
                </a:cubicBezTo>
                <a:cubicBezTo>
                  <a:pt x="493786" y="457933"/>
                  <a:pt x="396976" y="457217"/>
                  <a:pt x="299688" y="456501"/>
                </a:cubicBezTo>
                <a:cubicBezTo>
                  <a:pt x="202401" y="455785"/>
                  <a:pt x="105591" y="472492"/>
                  <a:pt x="8304" y="466048"/>
                </a:cubicBezTo>
                <a:cubicBezTo>
                  <a:pt x="415" y="465332"/>
                  <a:pt x="-2453" y="457217"/>
                  <a:pt x="2328" y="451250"/>
                </a:cubicBezTo>
                <a:cubicBezTo>
                  <a:pt x="22407" y="425713"/>
                  <a:pt x="38183" y="397072"/>
                  <a:pt x="57545" y="370819"/>
                </a:cubicBezTo>
                <a:cubicBezTo>
                  <a:pt x="61848" y="364852"/>
                  <a:pt x="69497" y="352441"/>
                  <a:pt x="78341" y="346236"/>
                </a:cubicBezTo>
                <a:cubicBezTo>
                  <a:pt x="65911" y="346952"/>
                  <a:pt x="50613" y="347906"/>
                  <a:pt x="41769" y="342656"/>
                </a:cubicBezTo>
                <a:cubicBezTo>
                  <a:pt x="39856" y="341940"/>
                  <a:pt x="38422" y="340508"/>
                  <a:pt x="37705" y="338121"/>
                </a:cubicBezTo>
                <a:cubicBezTo>
                  <a:pt x="36988" y="336450"/>
                  <a:pt x="36988" y="334302"/>
                  <a:pt x="37227" y="332632"/>
                </a:cubicBezTo>
                <a:cubicBezTo>
                  <a:pt x="35076" y="258167"/>
                  <a:pt x="40813" y="181792"/>
                  <a:pt x="33641" y="107805"/>
                </a:cubicBezTo>
                <a:cubicBezTo>
                  <a:pt x="29578" y="68186"/>
                  <a:pt x="14040" y="7563"/>
                  <a:pt x="72843" y="8041"/>
                </a:cubicBezTo>
                <a:cubicBezTo>
                  <a:pt x="107982" y="8279"/>
                  <a:pt x="140969" y="11859"/>
                  <a:pt x="176346" y="8995"/>
                </a:cubicBezTo>
                <a:cubicBezTo>
                  <a:pt x="216982" y="5654"/>
                  <a:pt x="257618" y="1119"/>
                  <a:pt x="298493" y="165"/>
                </a:cubicBezTo>
                <a:close/>
              </a:path>
            </a:pathLst>
          </a:custGeom>
          <a:solidFill>
            <a:schemeClr val="bg1"/>
          </a:solidFill>
          <a:ln>
            <a:noFill/>
          </a:ln>
        </p:spPr>
      </p:sp>
      <p:sp>
        <p:nvSpPr>
          <p:cNvPr id="68" name="stack-of-books-and-magnifier_68211"/>
          <p:cNvSpPr>
            <a:spLocks noChangeAspect="1"/>
          </p:cNvSpPr>
          <p:nvPr/>
        </p:nvSpPr>
        <p:spPr bwMode="auto">
          <a:xfrm>
            <a:off x="8787437" y="4174194"/>
            <a:ext cx="277060" cy="282754"/>
          </a:xfrm>
          <a:custGeom>
            <a:avLst/>
            <a:gdLst>
              <a:gd name="connsiteX0" fmla="*/ 359573 w 594302"/>
              <a:gd name="connsiteY0" fmla="*/ 276018 h 606516"/>
              <a:gd name="connsiteX1" fmla="*/ 291512 w 594302"/>
              <a:gd name="connsiteY1" fmla="*/ 304169 h 606516"/>
              <a:gd name="connsiteX2" fmla="*/ 291512 w 594302"/>
              <a:gd name="connsiteY2" fmla="*/ 440091 h 606516"/>
              <a:gd name="connsiteX3" fmla="*/ 427633 w 594302"/>
              <a:gd name="connsiteY3" fmla="*/ 440091 h 606516"/>
              <a:gd name="connsiteX4" fmla="*/ 427633 w 594302"/>
              <a:gd name="connsiteY4" fmla="*/ 304169 h 606516"/>
              <a:gd name="connsiteX5" fmla="*/ 359573 w 594302"/>
              <a:gd name="connsiteY5" fmla="*/ 276018 h 606516"/>
              <a:gd name="connsiteX6" fmla="*/ 359573 w 594302"/>
              <a:gd name="connsiteY6" fmla="*/ 238356 h 606516"/>
              <a:gd name="connsiteX7" fmla="*/ 454366 w 594302"/>
              <a:gd name="connsiteY7" fmla="*/ 277476 h 606516"/>
              <a:gd name="connsiteX8" fmla="*/ 476080 w 594302"/>
              <a:gd name="connsiteY8" fmla="*/ 438353 h 606516"/>
              <a:gd name="connsiteX9" fmla="*/ 583932 w 594302"/>
              <a:gd name="connsiteY9" fmla="*/ 546047 h 606516"/>
              <a:gd name="connsiteX10" fmla="*/ 583932 w 594302"/>
              <a:gd name="connsiteY10" fmla="*/ 596161 h 606516"/>
              <a:gd name="connsiteX11" fmla="*/ 533847 w 594302"/>
              <a:gd name="connsiteY11" fmla="*/ 596161 h 606516"/>
              <a:gd name="connsiteX12" fmla="*/ 425892 w 594302"/>
              <a:gd name="connsiteY12" fmla="*/ 488364 h 606516"/>
              <a:gd name="connsiteX13" fmla="*/ 264779 w 594302"/>
              <a:gd name="connsiteY13" fmla="*/ 466785 h 606516"/>
              <a:gd name="connsiteX14" fmla="*/ 264779 w 594302"/>
              <a:gd name="connsiteY14" fmla="*/ 277476 h 606516"/>
              <a:gd name="connsiteX15" fmla="*/ 359573 w 594302"/>
              <a:gd name="connsiteY15" fmla="*/ 238356 h 606516"/>
              <a:gd name="connsiteX16" fmla="*/ 139917 w 594302"/>
              <a:gd name="connsiteY16" fmla="*/ 43060 h 606516"/>
              <a:gd name="connsiteX17" fmla="*/ 114822 w 594302"/>
              <a:gd name="connsiteY17" fmla="*/ 68017 h 606516"/>
              <a:gd name="connsiteX18" fmla="*/ 114822 w 594302"/>
              <a:gd name="connsiteY18" fmla="*/ 145137 h 606516"/>
              <a:gd name="connsiteX19" fmla="*/ 139917 w 594302"/>
              <a:gd name="connsiteY19" fmla="*/ 170094 h 606516"/>
              <a:gd name="connsiteX20" fmla="*/ 461952 w 594302"/>
              <a:gd name="connsiteY20" fmla="*/ 170094 h 606516"/>
              <a:gd name="connsiteX21" fmla="*/ 461952 w 594302"/>
              <a:gd name="connsiteY21" fmla="*/ 128056 h 606516"/>
              <a:gd name="connsiteX22" fmla="*/ 322957 w 594302"/>
              <a:gd name="connsiteY22" fmla="*/ 128056 h 606516"/>
              <a:gd name="connsiteX23" fmla="*/ 301344 w 594302"/>
              <a:gd name="connsiteY23" fmla="*/ 106577 h 606516"/>
              <a:gd name="connsiteX24" fmla="*/ 322957 w 594302"/>
              <a:gd name="connsiteY24" fmla="*/ 85098 h 606516"/>
              <a:gd name="connsiteX25" fmla="*/ 461952 w 594302"/>
              <a:gd name="connsiteY25" fmla="*/ 85098 h 606516"/>
              <a:gd name="connsiteX26" fmla="*/ 461952 w 594302"/>
              <a:gd name="connsiteY26" fmla="*/ 43060 h 606516"/>
              <a:gd name="connsiteX27" fmla="*/ 139917 w 594302"/>
              <a:gd name="connsiteY27" fmla="*/ 0 h 606516"/>
              <a:gd name="connsiteX28" fmla="*/ 511117 w 594302"/>
              <a:gd name="connsiteY28" fmla="*/ 0 h 606516"/>
              <a:gd name="connsiteX29" fmla="*/ 532627 w 594302"/>
              <a:gd name="connsiteY29" fmla="*/ 21479 h 606516"/>
              <a:gd name="connsiteX30" fmla="*/ 511117 w 594302"/>
              <a:gd name="connsiteY30" fmla="*/ 43060 h 606516"/>
              <a:gd name="connsiteX31" fmla="*/ 505074 w 594302"/>
              <a:gd name="connsiteY31" fmla="*/ 43060 h 606516"/>
              <a:gd name="connsiteX32" fmla="*/ 505074 w 594302"/>
              <a:gd name="connsiteY32" fmla="*/ 170094 h 606516"/>
              <a:gd name="connsiteX33" fmla="*/ 511117 w 594302"/>
              <a:gd name="connsiteY33" fmla="*/ 170094 h 606516"/>
              <a:gd name="connsiteX34" fmla="*/ 532627 w 594302"/>
              <a:gd name="connsiteY34" fmla="*/ 191675 h 606516"/>
              <a:gd name="connsiteX35" fmla="*/ 511117 w 594302"/>
              <a:gd name="connsiteY35" fmla="*/ 213155 h 606516"/>
              <a:gd name="connsiteX36" fmla="*/ 456011 w 594302"/>
              <a:gd name="connsiteY36" fmla="*/ 213155 h 606516"/>
              <a:gd name="connsiteX37" fmla="*/ 460825 w 594302"/>
              <a:gd name="connsiteY37" fmla="*/ 238111 h 606516"/>
              <a:gd name="connsiteX38" fmla="*/ 460825 w 594302"/>
              <a:gd name="connsiteY38" fmla="*/ 256829 h 606516"/>
              <a:gd name="connsiteX39" fmla="*/ 416576 w 594302"/>
              <a:gd name="connsiteY39" fmla="*/ 230645 h 606516"/>
              <a:gd name="connsiteX40" fmla="*/ 392710 w 594302"/>
              <a:gd name="connsiteY40" fmla="*/ 213155 h 606516"/>
              <a:gd name="connsiteX41" fmla="*/ 139917 w 594302"/>
              <a:gd name="connsiteY41" fmla="*/ 213155 h 606516"/>
              <a:gd name="connsiteX42" fmla="*/ 70675 w 594302"/>
              <a:gd name="connsiteY42" fmla="*/ 213155 h 606516"/>
              <a:gd name="connsiteX43" fmla="*/ 70675 w 594302"/>
              <a:gd name="connsiteY43" fmla="*/ 255192 h 606516"/>
              <a:gd name="connsiteX44" fmla="*/ 209670 w 594302"/>
              <a:gd name="connsiteY44" fmla="*/ 255192 h 606516"/>
              <a:gd name="connsiteX45" fmla="*/ 231181 w 594302"/>
              <a:gd name="connsiteY45" fmla="*/ 276671 h 606516"/>
              <a:gd name="connsiteX46" fmla="*/ 209670 w 594302"/>
              <a:gd name="connsiteY46" fmla="*/ 298253 h 606516"/>
              <a:gd name="connsiteX47" fmla="*/ 70675 w 594302"/>
              <a:gd name="connsiteY47" fmla="*/ 298253 h 606516"/>
              <a:gd name="connsiteX48" fmla="*/ 70675 w 594302"/>
              <a:gd name="connsiteY48" fmla="*/ 340291 h 606516"/>
              <a:gd name="connsiteX49" fmla="*/ 211207 w 594302"/>
              <a:gd name="connsiteY49" fmla="*/ 340291 h 606516"/>
              <a:gd name="connsiteX50" fmla="*/ 207519 w 594302"/>
              <a:gd name="connsiteY50" fmla="*/ 374146 h 606516"/>
              <a:gd name="connsiteX51" fmla="*/ 207827 w 594302"/>
              <a:gd name="connsiteY51" fmla="*/ 383249 h 606516"/>
              <a:gd name="connsiteX52" fmla="*/ 139917 w 594302"/>
              <a:gd name="connsiteY52" fmla="*/ 383249 h 606516"/>
              <a:gd name="connsiteX53" fmla="*/ 114822 w 594302"/>
              <a:gd name="connsiteY53" fmla="*/ 408308 h 606516"/>
              <a:gd name="connsiteX54" fmla="*/ 114822 w 594302"/>
              <a:gd name="connsiteY54" fmla="*/ 485428 h 606516"/>
              <a:gd name="connsiteX55" fmla="*/ 139917 w 594302"/>
              <a:gd name="connsiteY55" fmla="*/ 510385 h 606516"/>
              <a:gd name="connsiteX56" fmla="*/ 290180 w 594302"/>
              <a:gd name="connsiteY56" fmla="*/ 510385 h 606516"/>
              <a:gd name="connsiteX57" fmla="*/ 361367 w 594302"/>
              <a:gd name="connsiteY57" fmla="*/ 527670 h 606516"/>
              <a:gd name="connsiteX58" fmla="*/ 413093 w 594302"/>
              <a:gd name="connsiteY58" fmla="*/ 518772 h 606516"/>
              <a:gd name="connsiteX59" fmla="*/ 447817 w 594302"/>
              <a:gd name="connsiteY59" fmla="*/ 553445 h 606516"/>
              <a:gd name="connsiteX60" fmla="*/ 139917 w 594302"/>
              <a:gd name="connsiteY60" fmla="*/ 553445 h 606516"/>
              <a:gd name="connsiteX61" fmla="*/ 71802 w 594302"/>
              <a:gd name="connsiteY61" fmla="*/ 485428 h 606516"/>
              <a:gd name="connsiteX62" fmla="*/ 71802 w 594302"/>
              <a:gd name="connsiteY62" fmla="*/ 408205 h 606516"/>
              <a:gd name="connsiteX63" fmla="*/ 76514 w 594302"/>
              <a:gd name="connsiteY63" fmla="*/ 383249 h 606516"/>
              <a:gd name="connsiteX64" fmla="*/ 21510 w 594302"/>
              <a:gd name="connsiteY64" fmla="*/ 383249 h 606516"/>
              <a:gd name="connsiteX65" fmla="*/ 0 w 594302"/>
              <a:gd name="connsiteY65" fmla="*/ 361770 h 606516"/>
              <a:gd name="connsiteX66" fmla="*/ 21510 w 594302"/>
              <a:gd name="connsiteY66" fmla="*/ 340291 h 606516"/>
              <a:gd name="connsiteX67" fmla="*/ 27553 w 594302"/>
              <a:gd name="connsiteY67" fmla="*/ 340291 h 606516"/>
              <a:gd name="connsiteX68" fmla="*/ 27553 w 594302"/>
              <a:gd name="connsiteY68" fmla="*/ 213155 h 606516"/>
              <a:gd name="connsiteX69" fmla="*/ 21510 w 594302"/>
              <a:gd name="connsiteY69" fmla="*/ 213155 h 606516"/>
              <a:gd name="connsiteX70" fmla="*/ 0 w 594302"/>
              <a:gd name="connsiteY70" fmla="*/ 191675 h 606516"/>
              <a:gd name="connsiteX71" fmla="*/ 21510 w 594302"/>
              <a:gd name="connsiteY71" fmla="*/ 170094 h 606516"/>
              <a:gd name="connsiteX72" fmla="*/ 76514 w 594302"/>
              <a:gd name="connsiteY72" fmla="*/ 170094 h 606516"/>
              <a:gd name="connsiteX73" fmla="*/ 71802 w 594302"/>
              <a:gd name="connsiteY73" fmla="*/ 145137 h 606516"/>
              <a:gd name="connsiteX74" fmla="*/ 71802 w 594302"/>
              <a:gd name="connsiteY74" fmla="*/ 68017 h 606516"/>
              <a:gd name="connsiteX75" fmla="*/ 139917 w 594302"/>
              <a:gd name="connsiteY75" fmla="*/ 0 h 6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4302" h="606516">
                <a:moveTo>
                  <a:pt x="359573" y="276018"/>
                </a:moveTo>
                <a:cubicBezTo>
                  <a:pt x="334914" y="276018"/>
                  <a:pt x="310256" y="285402"/>
                  <a:pt x="291512" y="304169"/>
                </a:cubicBezTo>
                <a:cubicBezTo>
                  <a:pt x="253922" y="341601"/>
                  <a:pt x="253922" y="402659"/>
                  <a:pt x="291512" y="440091"/>
                </a:cubicBezTo>
                <a:cubicBezTo>
                  <a:pt x="328999" y="477523"/>
                  <a:pt x="390146" y="477523"/>
                  <a:pt x="427633" y="440091"/>
                </a:cubicBezTo>
                <a:cubicBezTo>
                  <a:pt x="465223" y="402659"/>
                  <a:pt x="465223" y="341601"/>
                  <a:pt x="427633" y="304169"/>
                </a:cubicBezTo>
                <a:cubicBezTo>
                  <a:pt x="408890" y="285402"/>
                  <a:pt x="384231" y="276018"/>
                  <a:pt x="359573" y="276018"/>
                </a:cubicBezTo>
                <a:close/>
                <a:moveTo>
                  <a:pt x="359573" y="238356"/>
                </a:moveTo>
                <a:cubicBezTo>
                  <a:pt x="393910" y="238356"/>
                  <a:pt x="428248" y="251396"/>
                  <a:pt x="454366" y="277476"/>
                </a:cubicBezTo>
                <a:cubicBezTo>
                  <a:pt x="497896" y="321044"/>
                  <a:pt x="505168" y="387216"/>
                  <a:pt x="476080" y="438353"/>
                </a:cubicBezTo>
                <a:lnTo>
                  <a:pt x="583932" y="546047"/>
                </a:lnTo>
                <a:cubicBezTo>
                  <a:pt x="597759" y="559956"/>
                  <a:pt x="597759" y="582354"/>
                  <a:pt x="583932" y="596161"/>
                </a:cubicBezTo>
                <a:cubicBezTo>
                  <a:pt x="570105" y="609968"/>
                  <a:pt x="547674" y="609968"/>
                  <a:pt x="533847" y="596161"/>
                </a:cubicBezTo>
                <a:lnTo>
                  <a:pt x="425892" y="488364"/>
                </a:lnTo>
                <a:cubicBezTo>
                  <a:pt x="374783" y="517513"/>
                  <a:pt x="308412" y="510251"/>
                  <a:pt x="264779" y="466785"/>
                </a:cubicBezTo>
                <a:cubicBezTo>
                  <a:pt x="212543" y="414523"/>
                  <a:pt x="212543" y="329635"/>
                  <a:pt x="264779" y="277476"/>
                </a:cubicBezTo>
                <a:cubicBezTo>
                  <a:pt x="290898" y="251396"/>
                  <a:pt x="325235" y="238356"/>
                  <a:pt x="359573" y="238356"/>
                </a:cubicBezTo>
                <a:close/>
                <a:moveTo>
                  <a:pt x="139917" y="43060"/>
                </a:moveTo>
                <a:cubicBezTo>
                  <a:pt x="126089" y="43060"/>
                  <a:pt x="114822" y="54209"/>
                  <a:pt x="114822" y="68017"/>
                </a:cubicBezTo>
                <a:lnTo>
                  <a:pt x="114822" y="145137"/>
                </a:lnTo>
                <a:cubicBezTo>
                  <a:pt x="114822" y="158945"/>
                  <a:pt x="126089" y="170094"/>
                  <a:pt x="139917" y="170094"/>
                </a:cubicBezTo>
                <a:lnTo>
                  <a:pt x="461952" y="170094"/>
                </a:lnTo>
                <a:lnTo>
                  <a:pt x="461952" y="128056"/>
                </a:lnTo>
                <a:lnTo>
                  <a:pt x="322957" y="128056"/>
                </a:lnTo>
                <a:cubicBezTo>
                  <a:pt x="311075" y="128056"/>
                  <a:pt x="301344" y="118442"/>
                  <a:pt x="301344" y="106577"/>
                </a:cubicBezTo>
                <a:cubicBezTo>
                  <a:pt x="301344" y="94713"/>
                  <a:pt x="311075" y="85098"/>
                  <a:pt x="322957" y="85098"/>
                </a:cubicBezTo>
                <a:lnTo>
                  <a:pt x="461952" y="85098"/>
                </a:lnTo>
                <a:lnTo>
                  <a:pt x="461952" y="43060"/>
                </a:lnTo>
                <a:close/>
                <a:moveTo>
                  <a:pt x="139917" y="0"/>
                </a:moveTo>
                <a:lnTo>
                  <a:pt x="511117" y="0"/>
                </a:lnTo>
                <a:cubicBezTo>
                  <a:pt x="522999" y="0"/>
                  <a:pt x="532627" y="9614"/>
                  <a:pt x="532627" y="21479"/>
                </a:cubicBezTo>
                <a:cubicBezTo>
                  <a:pt x="532627" y="33344"/>
                  <a:pt x="522999" y="43060"/>
                  <a:pt x="511117" y="43060"/>
                </a:cubicBezTo>
                <a:lnTo>
                  <a:pt x="505074" y="43060"/>
                </a:lnTo>
                <a:lnTo>
                  <a:pt x="505074" y="170094"/>
                </a:lnTo>
                <a:lnTo>
                  <a:pt x="511117" y="170094"/>
                </a:lnTo>
                <a:cubicBezTo>
                  <a:pt x="522999" y="170094"/>
                  <a:pt x="532627" y="179811"/>
                  <a:pt x="532627" y="191675"/>
                </a:cubicBezTo>
                <a:cubicBezTo>
                  <a:pt x="532627" y="203540"/>
                  <a:pt x="522999" y="213155"/>
                  <a:pt x="511117" y="213155"/>
                </a:cubicBezTo>
                <a:lnTo>
                  <a:pt x="456011" y="213155"/>
                </a:lnTo>
                <a:cubicBezTo>
                  <a:pt x="459084" y="220928"/>
                  <a:pt x="460825" y="229315"/>
                  <a:pt x="460825" y="238111"/>
                </a:cubicBezTo>
                <a:lnTo>
                  <a:pt x="460825" y="256829"/>
                </a:lnTo>
                <a:cubicBezTo>
                  <a:pt x="447509" y="245578"/>
                  <a:pt x="432555" y="236782"/>
                  <a:pt x="416576" y="230645"/>
                </a:cubicBezTo>
                <a:cubicBezTo>
                  <a:pt x="413401" y="220519"/>
                  <a:pt x="403875" y="213155"/>
                  <a:pt x="392710" y="213155"/>
                </a:cubicBezTo>
                <a:lnTo>
                  <a:pt x="139917" y="213155"/>
                </a:lnTo>
                <a:lnTo>
                  <a:pt x="70675" y="213155"/>
                </a:lnTo>
                <a:lnTo>
                  <a:pt x="70675" y="255192"/>
                </a:lnTo>
                <a:lnTo>
                  <a:pt x="209670" y="255192"/>
                </a:lnTo>
                <a:cubicBezTo>
                  <a:pt x="221553" y="255192"/>
                  <a:pt x="231181" y="264807"/>
                  <a:pt x="231181" y="276671"/>
                </a:cubicBezTo>
                <a:cubicBezTo>
                  <a:pt x="231181" y="288638"/>
                  <a:pt x="221553" y="298253"/>
                  <a:pt x="209670" y="298253"/>
                </a:cubicBezTo>
                <a:lnTo>
                  <a:pt x="70675" y="298253"/>
                </a:lnTo>
                <a:lnTo>
                  <a:pt x="70675" y="340291"/>
                </a:lnTo>
                <a:lnTo>
                  <a:pt x="211207" y="340291"/>
                </a:lnTo>
                <a:cubicBezTo>
                  <a:pt x="208749" y="351235"/>
                  <a:pt x="207519" y="362588"/>
                  <a:pt x="207519" y="374146"/>
                </a:cubicBezTo>
                <a:cubicBezTo>
                  <a:pt x="207519" y="377214"/>
                  <a:pt x="207622" y="380283"/>
                  <a:pt x="207827" y="383249"/>
                </a:cubicBezTo>
                <a:lnTo>
                  <a:pt x="139917" y="383249"/>
                </a:lnTo>
                <a:cubicBezTo>
                  <a:pt x="126089" y="383249"/>
                  <a:pt x="114822" y="394500"/>
                  <a:pt x="114822" y="408308"/>
                </a:cubicBezTo>
                <a:lnTo>
                  <a:pt x="114822" y="485428"/>
                </a:lnTo>
                <a:cubicBezTo>
                  <a:pt x="114822" y="499134"/>
                  <a:pt x="126089" y="510385"/>
                  <a:pt x="139917" y="510385"/>
                </a:cubicBezTo>
                <a:lnTo>
                  <a:pt x="290180" y="510385"/>
                </a:lnTo>
                <a:cubicBezTo>
                  <a:pt x="311894" y="521738"/>
                  <a:pt x="336170" y="527670"/>
                  <a:pt x="361367" y="527670"/>
                </a:cubicBezTo>
                <a:cubicBezTo>
                  <a:pt x="379087" y="527670"/>
                  <a:pt x="396500" y="524704"/>
                  <a:pt x="413093" y="518772"/>
                </a:cubicBezTo>
                <a:lnTo>
                  <a:pt x="447817" y="553445"/>
                </a:lnTo>
                <a:lnTo>
                  <a:pt x="139917" y="553445"/>
                </a:lnTo>
                <a:cubicBezTo>
                  <a:pt x="102326" y="553445"/>
                  <a:pt x="71802" y="522863"/>
                  <a:pt x="71802" y="485428"/>
                </a:cubicBezTo>
                <a:lnTo>
                  <a:pt x="71802" y="408205"/>
                </a:lnTo>
                <a:cubicBezTo>
                  <a:pt x="71802" y="399409"/>
                  <a:pt x="73441" y="391022"/>
                  <a:pt x="76514" y="383249"/>
                </a:cubicBezTo>
                <a:lnTo>
                  <a:pt x="21510" y="383249"/>
                </a:lnTo>
                <a:cubicBezTo>
                  <a:pt x="9628" y="383249"/>
                  <a:pt x="0" y="373634"/>
                  <a:pt x="0" y="361770"/>
                </a:cubicBezTo>
                <a:cubicBezTo>
                  <a:pt x="0" y="349905"/>
                  <a:pt x="9628" y="340291"/>
                  <a:pt x="21510" y="340291"/>
                </a:cubicBezTo>
                <a:lnTo>
                  <a:pt x="27553" y="340291"/>
                </a:lnTo>
                <a:lnTo>
                  <a:pt x="27553" y="213155"/>
                </a:lnTo>
                <a:lnTo>
                  <a:pt x="21510" y="213155"/>
                </a:lnTo>
                <a:cubicBezTo>
                  <a:pt x="9628" y="213155"/>
                  <a:pt x="0" y="203540"/>
                  <a:pt x="0" y="191675"/>
                </a:cubicBezTo>
                <a:cubicBezTo>
                  <a:pt x="0" y="179708"/>
                  <a:pt x="9628" y="170094"/>
                  <a:pt x="21510" y="170094"/>
                </a:cubicBezTo>
                <a:lnTo>
                  <a:pt x="76514" y="170094"/>
                </a:lnTo>
                <a:cubicBezTo>
                  <a:pt x="73441" y="162423"/>
                  <a:pt x="71802" y="153934"/>
                  <a:pt x="71802" y="145137"/>
                </a:cubicBezTo>
                <a:lnTo>
                  <a:pt x="71802" y="68017"/>
                </a:lnTo>
                <a:cubicBezTo>
                  <a:pt x="71802" y="30480"/>
                  <a:pt x="102326" y="0"/>
                  <a:pt x="139917" y="0"/>
                </a:cubicBezTo>
                <a:close/>
              </a:path>
            </a:pathLst>
          </a:custGeom>
          <a:solidFill>
            <a:schemeClr val="bg1"/>
          </a:solidFill>
          <a:ln>
            <a:noFill/>
          </a:ln>
        </p:spPr>
      </p:sp>
      <p:sp>
        <p:nvSpPr>
          <p:cNvPr id="2" name="文本框 1"/>
          <p:cNvSpPr txBox="1"/>
          <p:nvPr/>
        </p:nvSpPr>
        <p:spPr>
          <a:xfrm>
            <a:off x="697865" y="935355"/>
            <a:ext cx="8409940" cy="368300"/>
          </a:xfrm>
          <a:prstGeom prst="rect">
            <a:avLst/>
          </a:prstGeom>
          <a:noFill/>
        </p:spPr>
        <p:txBody>
          <a:bodyPr wrap="square" rtlCol="0" anchor="t">
            <a:spAutoFit/>
          </a:bodyPr>
          <a:lstStyle/>
          <a:p>
            <a:pPr algn="just"/>
            <a:r>
              <a:rPr lang="zh-CN" altLang="en-US"/>
              <a:t>More examples of the four major types of specific phobias include:</a:t>
            </a:r>
          </a:p>
        </p:txBody>
      </p:sp>
      <p:sp>
        <p:nvSpPr>
          <p:cNvPr id="3" name="文本框 2"/>
          <p:cNvSpPr txBox="1"/>
          <p:nvPr/>
        </p:nvSpPr>
        <p:spPr>
          <a:xfrm>
            <a:off x="9217026" y="1781057"/>
            <a:ext cx="1889773" cy="307340"/>
          </a:xfrm>
          <a:prstGeom prst="rect">
            <a:avLst/>
          </a:prstGeom>
          <a:noFill/>
        </p:spPr>
        <p:txBody>
          <a:bodyPr wrap="square" lIns="0" tIns="0" rIns="0" bIns="0" rtlCol="0">
            <a:spAutoFit/>
          </a:bodyPr>
          <a:lstStyle/>
          <a:p>
            <a:pPr algn="ctr"/>
            <a:r>
              <a:rPr lang="en-US" altLang="zh-CN" sz="2000" dirty="0">
                <a:solidFill>
                  <a:schemeClr val="bg1"/>
                </a:solidFill>
                <a:latin typeface="思源宋体 CN Heavy" panose="02020900000000000000" pitchFamily="18" charset="-122"/>
                <a:ea typeface="思源宋体 CN Heavy" panose="02020900000000000000" pitchFamily="18" charset="-122"/>
              </a:rPr>
              <a:t>Medical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zh-CN" dirty="0"/>
              <a:t>12</a:t>
            </a:r>
            <a:endParaRPr lang="zh-CN" altLang="en-US" dirty="0"/>
          </a:p>
        </p:txBody>
      </p:sp>
      <p:sp>
        <p:nvSpPr>
          <p:cNvPr id="4" name="文本占位符 3"/>
          <p:cNvSpPr>
            <a:spLocks noGrp="1"/>
          </p:cNvSpPr>
          <p:nvPr>
            <p:ph type="body" sz="quarter" idx="15"/>
          </p:nvPr>
        </p:nvSpPr>
        <p:spPr/>
        <p:txBody>
          <a:bodyPr>
            <a:normAutofit fontScale="90000"/>
          </a:bodyPr>
          <a:lstStyle/>
          <a:p>
            <a:r>
              <a:rPr lang="en-US" altLang="zh-CN" dirty="0"/>
              <a:t>3. </a:t>
            </a:r>
            <a:r>
              <a:rPr lang="en-US" altLang="zh-CN" spc="300">
                <a:sym typeface="+mn-lt"/>
              </a:rPr>
              <a:t>Specific phobias</a:t>
            </a:r>
            <a:endParaRPr lang="zh-CN" altLang="en-US" spc="300" dirty="0">
              <a:sym typeface="+mn-lt"/>
            </a:endParaRPr>
          </a:p>
          <a:p>
            <a:endParaRPr lang="zh-CN" altLang="en-US" dirty="0"/>
          </a:p>
        </p:txBody>
      </p:sp>
      <p:grpSp>
        <p:nvGrpSpPr>
          <p:cNvPr id="3" name="组合 2"/>
          <p:cNvGrpSpPr/>
          <p:nvPr/>
        </p:nvGrpSpPr>
        <p:grpSpPr>
          <a:xfrm>
            <a:off x="1400175" y="5029200"/>
            <a:ext cx="3569391" cy="497205"/>
            <a:chOff x="1385452" y="4302955"/>
            <a:chExt cx="3038077" cy="497047"/>
          </a:xfrm>
        </p:grpSpPr>
        <p:sp>
          <p:nvSpPr>
            <p:cNvPr id="6" name="文本框 5"/>
            <p:cNvSpPr txBox="1"/>
            <p:nvPr/>
          </p:nvSpPr>
          <p:spPr>
            <a:xfrm>
              <a:off x="2032411" y="4382305"/>
              <a:ext cx="2391118" cy="338347"/>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Arachnophobia</a:t>
              </a:r>
            </a:p>
          </p:txBody>
        </p:sp>
        <p:grpSp>
          <p:nvGrpSpPr>
            <p:cNvPr id="7" name="组合 6"/>
            <p:cNvGrpSpPr/>
            <p:nvPr/>
          </p:nvGrpSpPr>
          <p:grpSpPr>
            <a:xfrm>
              <a:off x="1385452" y="4302955"/>
              <a:ext cx="441068" cy="497047"/>
              <a:chOff x="5694256" y="4512558"/>
              <a:chExt cx="510142" cy="574888"/>
            </a:xfrm>
          </p:grpSpPr>
          <p:sp>
            <p:nvSpPr>
              <p:cNvPr id="8" name="椭圆 7"/>
              <p:cNvSpPr/>
              <p:nvPr/>
            </p:nvSpPr>
            <p:spPr>
              <a:xfrm>
                <a:off x="5694256" y="4512558"/>
                <a:ext cx="510142"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1"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4830" y="4685702"/>
                <a:ext cx="228600" cy="228600"/>
              </a:xfrm>
              <a:prstGeom prst="rect">
                <a:avLst/>
              </a:prstGeom>
            </p:spPr>
          </p:pic>
        </p:grpSp>
      </p:grpSp>
      <p:grpSp>
        <p:nvGrpSpPr>
          <p:cNvPr id="12" name="组合 11"/>
          <p:cNvGrpSpPr/>
          <p:nvPr/>
        </p:nvGrpSpPr>
        <p:grpSpPr>
          <a:xfrm>
            <a:off x="7388130" y="5029266"/>
            <a:ext cx="2736531" cy="497047"/>
            <a:chOff x="1385452" y="4302955"/>
            <a:chExt cx="2736531" cy="497047"/>
          </a:xfrm>
        </p:grpSpPr>
        <p:sp>
          <p:nvSpPr>
            <p:cNvPr id="16" name="文本框 15"/>
            <p:cNvSpPr txBox="1"/>
            <p:nvPr/>
          </p:nvSpPr>
          <p:spPr>
            <a:xfrm>
              <a:off x="2032199" y="4382201"/>
              <a:ext cx="2089784"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Cynophobia</a:t>
              </a:r>
            </a:p>
          </p:txBody>
        </p:sp>
        <p:grpSp>
          <p:nvGrpSpPr>
            <p:cNvPr id="17" name="组合 16"/>
            <p:cNvGrpSpPr/>
            <p:nvPr/>
          </p:nvGrpSpPr>
          <p:grpSpPr>
            <a:xfrm>
              <a:off x="1385452" y="4302955"/>
              <a:ext cx="497047" cy="497047"/>
              <a:chOff x="5694256" y="4512558"/>
              <a:chExt cx="574888" cy="574888"/>
            </a:xfrm>
          </p:grpSpPr>
          <p:sp>
            <p:nvSpPr>
              <p:cNvPr id="18" name="椭圆 1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9"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pic>
        <p:nvPicPr>
          <p:cNvPr id="2" name="图片 1" descr="Arachnophobia"/>
          <p:cNvPicPr>
            <a:picLocks noChangeAspect="1"/>
          </p:cNvPicPr>
          <p:nvPr/>
        </p:nvPicPr>
        <p:blipFill>
          <a:blip r:embed="rId4"/>
          <a:stretch>
            <a:fillRect/>
          </a:stretch>
        </p:blipFill>
        <p:spPr>
          <a:xfrm>
            <a:off x="1189355" y="1200150"/>
            <a:ext cx="4659630" cy="3495040"/>
          </a:xfrm>
          <a:prstGeom prst="rect">
            <a:avLst/>
          </a:prstGeom>
        </p:spPr>
      </p:pic>
      <p:pic>
        <p:nvPicPr>
          <p:cNvPr id="9" name="图片 8" descr="Cynophobia"/>
          <p:cNvPicPr>
            <a:picLocks noChangeAspect="1"/>
          </p:cNvPicPr>
          <p:nvPr/>
        </p:nvPicPr>
        <p:blipFill>
          <a:blip r:embed="rId5"/>
          <a:stretch>
            <a:fillRect/>
          </a:stretch>
        </p:blipFill>
        <p:spPr>
          <a:xfrm>
            <a:off x="6584315" y="1202055"/>
            <a:ext cx="4657725"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zh-CN" dirty="0"/>
              <a:t>12</a:t>
            </a:r>
            <a:endParaRPr lang="zh-CN" altLang="en-US" dirty="0"/>
          </a:p>
        </p:txBody>
      </p:sp>
      <p:sp>
        <p:nvSpPr>
          <p:cNvPr id="4" name="文本占位符 3"/>
          <p:cNvSpPr>
            <a:spLocks noGrp="1"/>
          </p:cNvSpPr>
          <p:nvPr>
            <p:ph type="body" sz="quarter" idx="15"/>
          </p:nvPr>
        </p:nvSpPr>
        <p:spPr/>
        <p:txBody>
          <a:bodyPr>
            <a:normAutofit fontScale="90000"/>
          </a:bodyPr>
          <a:lstStyle/>
          <a:p>
            <a:r>
              <a:rPr lang="en-US" altLang="zh-CN" dirty="0"/>
              <a:t>3. </a:t>
            </a:r>
            <a:r>
              <a:rPr lang="en-US" altLang="zh-CN" spc="300">
                <a:sym typeface="+mn-lt"/>
              </a:rPr>
              <a:t>Specific phobias</a:t>
            </a:r>
            <a:endParaRPr lang="zh-CN" altLang="en-US" spc="300" dirty="0">
              <a:sym typeface="+mn-lt"/>
            </a:endParaRPr>
          </a:p>
          <a:p>
            <a:endParaRPr lang="zh-CN" altLang="en-US" dirty="0"/>
          </a:p>
        </p:txBody>
      </p:sp>
      <p:grpSp>
        <p:nvGrpSpPr>
          <p:cNvPr id="3" name="组合 2"/>
          <p:cNvGrpSpPr/>
          <p:nvPr/>
        </p:nvGrpSpPr>
        <p:grpSpPr>
          <a:xfrm>
            <a:off x="1400057" y="5029395"/>
            <a:ext cx="2893647" cy="497047"/>
            <a:chOff x="1385452" y="4302955"/>
            <a:chExt cx="2893647" cy="497047"/>
          </a:xfrm>
        </p:grpSpPr>
        <p:sp>
          <p:nvSpPr>
            <p:cNvPr id="6" name="文本框 5"/>
            <p:cNvSpPr txBox="1"/>
            <p:nvPr/>
          </p:nvSpPr>
          <p:spPr>
            <a:xfrm>
              <a:off x="2032199" y="4382201"/>
              <a:ext cx="2246900"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Hemophobia</a:t>
              </a:r>
            </a:p>
          </p:txBody>
        </p:sp>
        <p:grpSp>
          <p:nvGrpSpPr>
            <p:cNvPr id="7" name="组合 6"/>
            <p:cNvGrpSpPr/>
            <p:nvPr/>
          </p:nvGrpSpPr>
          <p:grpSpPr>
            <a:xfrm>
              <a:off x="1385452" y="4302955"/>
              <a:ext cx="497047" cy="497047"/>
              <a:chOff x="5694256" y="4512558"/>
              <a:chExt cx="574888" cy="574888"/>
            </a:xfrm>
          </p:grpSpPr>
          <p:sp>
            <p:nvSpPr>
              <p:cNvPr id="8" name="椭圆 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1"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grpSp>
        <p:nvGrpSpPr>
          <p:cNvPr id="12" name="组合 11"/>
          <p:cNvGrpSpPr/>
          <p:nvPr/>
        </p:nvGrpSpPr>
        <p:grpSpPr>
          <a:xfrm>
            <a:off x="7388129" y="5029266"/>
            <a:ext cx="2869053" cy="497047"/>
            <a:chOff x="1385452" y="4302955"/>
            <a:chExt cx="2635802" cy="497047"/>
          </a:xfrm>
        </p:grpSpPr>
        <p:sp>
          <p:nvSpPr>
            <p:cNvPr id="16" name="文本框 15"/>
            <p:cNvSpPr txBox="1"/>
            <p:nvPr/>
          </p:nvSpPr>
          <p:spPr>
            <a:xfrm>
              <a:off x="2032199" y="4382201"/>
              <a:ext cx="1989055"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Astraphobia</a:t>
              </a:r>
            </a:p>
          </p:txBody>
        </p:sp>
        <p:grpSp>
          <p:nvGrpSpPr>
            <p:cNvPr id="17" name="组合 16"/>
            <p:cNvGrpSpPr/>
            <p:nvPr/>
          </p:nvGrpSpPr>
          <p:grpSpPr>
            <a:xfrm>
              <a:off x="1385452" y="4302955"/>
              <a:ext cx="497047" cy="497047"/>
              <a:chOff x="5694256" y="4512558"/>
              <a:chExt cx="574888" cy="574888"/>
            </a:xfrm>
          </p:grpSpPr>
          <p:sp>
            <p:nvSpPr>
              <p:cNvPr id="18" name="椭圆 1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9"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pic>
        <p:nvPicPr>
          <p:cNvPr id="2" name="图片 1" descr="Astraphobia"/>
          <p:cNvPicPr>
            <a:picLocks noChangeAspect="1"/>
          </p:cNvPicPr>
          <p:nvPr/>
        </p:nvPicPr>
        <p:blipFill>
          <a:blip r:embed="rId4"/>
          <a:stretch>
            <a:fillRect/>
          </a:stretch>
        </p:blipFill>
        <p:spPr>
          <a:xfrm>
            <a:off x="6473190" y="1219835"/>
            <a:ext cx="4633595" cy="3475355"/>
          </a:xfrm>
          <a:prstGeom prst="rect">
            <a:avLst/>
          </a:prstGeom>
        </p:spPr>
      </p:pic>
      <p:pic>
        <p:nvPicPr>
          <p:cNvPr id="9" name="图片 8" descr="Hemophobia"/>
          <p:cNvPicPr>
            <a:picLocks noChangeAspect="1"/>
          </p:cNvPicPr>
          <p:nvPr/>
        </p:nvPicPr>
        <p:blipFill>
          <a:blip r:embed="rId5"/>
          <a:stretch>
            <a:fillRect/>
          </a:stretch>
        </p:blipFill>
        <p:spPr>
          <a:xfrm>
            <a:off x="1023620" y="1210945"/>
            <a:ext cx="4645025" cy="3484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zh-CN" dirty="0"/>
              <a:t>12</a:t>
            </a:r>
            <a:endParaRPr lang="zh-CN" altLang="en-US" dirty="0"/>
          </a:p>
        </p:txBody>
      </p:sp>
      <p:sp>
        <p:nvSpPr>
          <p:cNvPr id="4" name="文本占位符 3"/>
          <p:cNvSpPr>
            <a:spLocks noGrp="1"/>
          </p:cNvSpPr>
          <p:nvPr>
            <p:ph type="body" sz="quarter" idx="15"/>
          </p:nvPr>
        </p:nvSpPr>
        <p:spPr/>
        <p:txBody>
          <a:bodyPr>
            <a:normAutofit fontScale="90000"/>
          </a:bodyPr>
          <a:lstStyle/>
          <a:p>
            <a:r>
              <a:rPr lang="en-US" altLang="zh-CN" dirty="0"/>
              <a:t>3. </a:t>
            </a:r>
            <a:r>
              <a:rPr lang="en-US" altLang="zh-CN" spc="300">
                <a:sym typeface="+mn-lt"/>
              </a:rPr>
              <a:t>Specific phobias</a:t>
            </a:r>
            <a:endParaRPr lang="zh-CN" altLang="en-US" spc="300" dirty="0">
              <a:sym typeface="+mn-lt"/>
            </a:endParaRPr>
          </a:p>
          <a:p>
            <a:endParaRPr lang="zh-CN" altLang="en-US" dirty="0"/>
          </a:p>
        </p:txBody>
      </p:sp>
      <p:grpSp>
        <p:nvGrpSpPr>
          <p:cNvPr id="3" name="组合 2"/>
          <p:cNvGrpSpPr/>
          <p:nvPr/>
        </p:nvGrpSpPr>
        <p:grpSpPr>
          <a:xfrm>
            <a:off x="1400057" y="5029395"/>
            <a:ext cx="2814134" cy="497047"/>
            <a:chOff x="1385452" y="4302955"/>
            <a:chExt cx="2635802" cy="497047"/>
          </a:xfrm>
        </p:grpSpPr>
        <p:sp>
          <p:nvSpPr>
            <p:cNvPr id="6" name="文本框 5"/>
            <p:cNvSpPr txBox="1"/>
            <p:nvPr/>
          </p:nvSpPr>
          <p:spPr>
            <a:xfrm>
              <a:off x="2032199" y="4382201"/>
              <a:ext cx="1989055"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Aerophobia</a:t>
              </a:r>
            </a:p>
          </p:txBody>
        </p:sp>
        <p:grpSp>
          <p:nvGrpSpPr>
            <p:cNvPr id="7" name="组合 6"/>
            <p:cNvGrpSpPr/>
            <p:nvPr/>
          </p:nvGrpSpPr>
          <p:grpSpPr>
            <a:xfrm>
              <a:off x="1385452" y="4302955"/>
              <a:ext cx="497047" cy="497047"/>
              <a:chOff x="5694256" y="4512558"/>
              <a:chExt cx="574888" cy="574888"/>
            </a:xfrm>
          </p:grpSpPr>
          <p:sp>
            <p:nvSpPr>
              <p:cNvPr id="8" name="椭圆 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1"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grpSp>
        <p:nvGrpSpPr>
          <p:cNvPr id="12" name="组合 11"/>
          <p:cNvGrpSpPr/>
          <p:nvPr/>
        </p:nvGrpSpPr>
        <p:grpSpPr>
          <a:xfrm>
            <a:off x="7388130" y="5029266"/>
            <a:ext cx="2869053" cy="497047"/>
            <a:chOff x="1385452" y="4302955"/>
            <a:chExt cx="2869053" cy="497047"/>
          </a:xfrm>
        </p:grpSpPr>
        <p:sp>
          <p:nvSpPr>
            <p:cNvPr id="16" name="文本框 15"/>
            <p:cNvSpPr txBox="1"/>
            <p:nvPr/>
          </p:nvSpPr>
          <p:spPr>
            <a:xfrm>
              <a:off x="2032199" y="4382201"/>
              <a:ext cx="2222306"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Trypophobia</a:t>
              </a:r>
            </a:p>
          </p:txBody>
        </p:sp>
        <p:grpSp>
          <p:nvGrpSpPr>
            <p:cNvPr id="17" name="组合 16"/>
            <p:cNvGrpSpPr/>
            <p:nvPr/>
          </p:nvGrpSpPr>
          <p:grpSpPr>
            <a:xfrm>
              <a:off x="1385452" y="4302955"/>
              <a:ext cx="497047" cy="497047"/>
              <a:chOff x="5694256" y="4512558"/>
              <a:chExt cx="574888" cy="574888"/>
            </a:xfrm>
          </p:grpSpPr>
          <p:sp>
            <p:nvSpPr>
              <p:cNvPr id="18" name="椭圆 1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9"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pic>
        <p:nvPicPr>
          <p:cNvPr id="22" name="图片 21" descr="Aerophobia"/>
          <p:cNvPicPr>
            <a:picLocks noChangeAspect="1"/>
          </p:cNvPicPr>
          <p:nvPr/>
        </p:nvPicPr>
        <p:blipFill>
          <a:blip r:embed="rId4"/>
          <a:stretch>
            <a:fillRect/>
          </a:stretch>
        </p:blipFill>
        <p:spPr>
          <a:xfrm>
            <a:off x="980440" y="1290955"/>
            <a:ext cx="4537710" cy="3404235"/>
          </a:xfrm>
          <a:prstGeom prst="rect">
            <a:avLst/>
          </a:prstGeom>
        </p:spPr>
      </p:pic>
      <p:pic>
        <p:nvPicPr>
          <p:cNvPr id="30" name="图片 29" descr="Trypophobia"/>
          <p:cNvPicPr>
            <a:picLocks noChangeAspect="1"/>
          </p:cNvPicPr>
          <p:nvPr/>
        </p:nvPicPr>
        <p:blipFill>
          <a:blip r:embed="rId5"/>
          <a:stretch>
            <a:fillRect/>
          </a:stretch>
        </p:blipFill>
        <p:spPr>
          <a:xfrm>
            <a:off x="6637655" y="1290955"/>
            <a:ext cx="4538980" cy="3404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zh-CN" dirty="0"/>
              <a:t>12</a:t>
            </a:r>
            <a:endParaRPr lang="zh-CN" altLang="en-US" dirty="0"/>
          </a:p>
        </p:txBody>
      </p:sp>
      <p:sp>
        <p:nvSpPr>
          <p:cNvPr id="4" name="文本占位符 3"/>
          <p:cNvSpPr>
            <a:spLocks noGrp="1"/>
          </p:cNvSpPr>
          <p:nvPr>
            <p:ph type="body" sz="quarter" idx="15"/>
          </p:nvPr>
        </p:nvSpPr>
        <p:spPr/>
        <p:txBody>
          <a:bodyPr>
            <a:normAutofit fontScale="90000"/>
          </a:bodyPr>
          <a:lstStyle/>
          <a:p>
            <a:r>
              <a:rPr lang="en-US" altLang="zh-CN" dirty="0"/>
              <a:t>3. </a:t>
            </a:r>
            <a:r>
              <a:rPr lang="en-US" altLang="zh-CN" spc="300">
                <a:sym typeface="+mn-lt"/>
              </a:rPr>
              <a:t>Specific phobias</a:t>
            </a:r>
            <a:endParaRPr lang="zh-CN" altLang="en-US" spc="300" dirty="0">
              <a:sym typeface="+mn-lt"/>
            </a:endParaRPr>
          </a:p>
          <a:p>
            <a:endParaRPr lang="zh-CN" altLang="en-US" dirty="0"/>
          </a:p>
        </p:txBody>
      </p:sp>
      <p:grpSp>
        <p:nvGrpSpPr>
          <p:cNvPr id="3" name="组合 2"/>
          <p:cNvGrpSpPr/>
          <p:nvPr/>
        </p:nvGrpSpPr>
        <p:grpSpPr>
          <a:xfrm>
            <a:off x="1547495" y="5226685"/>
            <a:ext cx="3394074" cy="338456"/>
            <a:chOff x="1535152" y="4373314"/>
            <a:chExt cx="2374167" cy="338348"/>
          </a:xfrm>
        </p:grpSpPr>
        <p:sp>
          <p:nvSpPr>
            <p:cNvPr id="6" name="文本框 5"/>
            <p:cNvSpPr txBox="1"/>
            <p:nvPr/>
          </p:nvSpPr>
          <p:spPr>
            <a:xfrm>
              <a:off x="1920264" y="4373314"/>
              <a:ext cx="1989055" cy="338348"/>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Claustrophobia</a:t>
              </a:r>
            </a:p>
          </p:txBody>
        </p:sp>
        <p:pic>
          <p:nvPicPr>
            <p:cNvPr id="11"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52" y="4443768"/>
              <a:ext cx="197647" cy="197647"/>
            </a:xfrm>
            <a:prstGeom prst="rect">
              <a:avLst/>
            </a:prstGeom>
          </p:spPr>
        </p:pic>
      </p:grpSp>
      <p:grpSp>
        <p:nvGrpSpPr>
          <p:cNvPr id="12" name="组合 11"/>
          <p:cNvGrpSpPr/>
          <p:nvPr/>
        </p:nvGrpSpPr>
        <p:grpSpPr>
          <a:xfrm>
            <a:off x="7624985" y="5147376"/>
            <a:ext cx="2923745" cy="497047"/>
            <a:chOff x="1385452" y="4302955"/>
            <a:chExt cx="2923745" cy="497047"/>
          </a:xfrm>
        </p:grpSpPr>
        <p:sp>
          <p:nvSpPr>
            <p:cNvPr id="16" name="文本框 15"/>
            <p:cNvSpPr txBox="1"/>
            <p:nvPr/>
          </p:nvSpPr>
          <p:spPr>
            <a:xfrm>
              <a:off x="2032199" y="4382201"/>
              <a:ext cx="2276998" cy="338455"/>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Nyctophobia</a:t>
              </a:r>
            </a:p>
          </p:txBody>
        </p:sp>
        <p:grpSp>
          <p:nvGrpSpPr>
            <p:cNvPr id="17" name="组合 16"/>
            <p:cNvGrpSpPr/>
            <p:nvPr/>
          </p:nvGrpSpPr>
          <p:grpSpPr>
            <a:xfrm>
              <a:off x="1385452" y="4302955"/>
              <a:ext cx="497047" cy="497047"/>
              <a:chOff x="5694256" y="4512558"/>
              <a:chExt cx="574888" cy="574888"/>
            </a:xfrm>
          </p:grpSpPr>
          <p:sp>
            <p:nvSpPr>
              <p:cNvPr id="18" name="椭圆 17"/>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pic>
            <p:nvPicPr>
              <p:cNvPr id="19"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0" y="4685702"/>
                <a:ext cx="228600" cy="228600"/>
              </a:xfrm>
              <a:prstGeom prst="rect">
                <a:avLst/>
              </a:prstGeom>
            </p:spPr>
          </p:pic>
        </p:grpSp>
      </p:grpSp>
      <p:sp>
        <p:nvSpPr>
          <p:cNvPr id="9" name="椭圆 8"/>
          <p:cNvSpPr/>
          <p:nvPr/>
        </p:nvSpPr>
        <p:spPr>
          <a:xfrm>
            <a:off x="1400175" y="5147310"/>
            <a:ext cx="488920" cy="497205"/>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en-US" altLang="zh-CN" dirty="0">
              <a:cs typeface="+mn-ea"/>
              <a:sym typeface="+mn-lt"/>
            </a:endParaRPr>
          </a:p>
        </p:txBody>
      </p:sp>
      <p:pic>
        <p:nvPicPr>
          <p:cNvPr id="10" name="图片 9" descr="Claustrophobia"/>
          <p:cNvPicPr>
            <a:picLocks noChangeAspect="1"/>
          </p:cNvPicPr>
          <p:nvPr/>
        </p:nvPicPr>
        <p:blipFill>
          <a:blip r:embed="rId4"/>
          <a:stretch>
            <a:fillRect/>
          </a:stretch>
        </p:blipFill>
        <p:spPr>
          <a:xfrm>
            <a:off x="1131570" y="1290955"/>
            <a:ext cx="4716780" cy="3538855"/>
          </a:xfrm>
          <a:prstGeom prst="rect">
            <a:avLst/>
          </a:prstGeom>
        </p:spPr>
      </p:pic>
      <p:pic>
        <p:nvPicPr>
          <p:cNvPr id="13" name="图片 12" descr="Nyctophobia"/>
          <p:cNvPicPr>
            <a:picLocks noChangeAspect="1"/>
          </p:cNvPicPr>
          <p:nvPr/>
        </p:nvPicPr>
        <p:blipFill>
          <a:blip r:embed="rId5"/>
          <a:stretch>
            <a:fillRect/>
          </a:stretch>
        </p:blipFill>
        <p:spPr>
          <a:xfrm>
            <a:off x="6864350" y="1290955"/>
            <a:ext cx="4716780" cy="3538220"/>
          </a:xfrm>
          <a:prstGeom prst="rect">
            <a:avLst/>
          </a:prstGeom>
        </p:spPr>
      </p:pic>
      <p:pic>
        <p:nvPicPr>
          <p:cNvPr id="8"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7240" y="5297076"/>
            <a:ext cx="197647" cy="1976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p:txBody>
          <a:bodyPr>
            <a:normAutofit lnSpcReduction="10000"/>
          </a:bodyPr>
          <a:lstStyle/>
          <a:p>
            <a:r>
              <a:rPr lang="en-US" altLang="zh-CN" dirty="0"/>
              <a:t>3.</a:t>
            </a:r>
            <a:r>
              <a:rPr lang="en-US" altLang="zh-CN" spc="300">
                <a:sym typeface="+mn-lt"/>
              </a:rPr>
              <a:t>Social phobias</a:t>
            </a:r>
          </a:p>
          <a:p>
            <a:endParaRPr lang="zh-CN" altLang="en-US" dirty="0"/>
          </a:p>
        </p:txBody>
      </p:sp>
      <p:sp>
        <p:nvSpPr>
          <p:cNvPr id="21" name="圆形"/>
          <p:cNvSpPr/>
          <p:nvPr/>
        </p:nvSpPr>
        <p:spPr>
          <a:xfrm>
            <a:off x="3101047" y="5575894"/>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dirty="0">
              <a:solidFill>
                <a:schemeClr val="tx1">
                  <a:lumMod val="75000"/>
                  <a:lumOff val="25000"/>
                </a:schemeClr>
              </a:solidFill>
              <a:cs typeface="+mn-ea"/>
              <a:sym typeface="+mn-lt"/>
            </a:endParaRPr>
          </a:p>
        </p:txBody>
      </p:sp>
      <p:sp>
        <p:nvSpPr>
          <p:cNvPr id="8" name="文本占位符 7"/>
          <p:cNvSpPr>
            <a:spLocks noGrp="1"/>
          </p:cNvSpPr>
          <p:nvPr>
            <p:ph type="body" sz="quarter" idx="14"/>
          </p:nvPr>
        </p:nvSpPr>
        <p:spPr/>
        <p:txBody>
          <a:bodyPr/>
          <a:lstStyle/>
          <a:p>
            <a:endParaRPr lang="zh-CN" altLang="en-US"/>
          </a:p>
        </p:txBody>
      </p:sp>
      <p:sp>
        <p:nvSpPr>
          <p:cNvPr id="11" name="矩形 10"/>
          <p:cNvSpPr/>
          <p:nvPr/>
        </p:nvSpPr>
        <p:spPr>
          <a:xfrm>
            <a:off x="873125" y="2159635"/>
            <a:ext cx="5671820" cy="2030095"/>
          </a:xfrm>
          <a:prstGeom prst="rect">
            <a:avLst/>
          </a:prstGeom>
        </p:spPr>
        <p:txBody>
          <a:bodyPr wrap="square">
            <a:spAutoFit/>
          </a:bodyPr>
          <a:lstStyle/>
          <a:p>
            <a:pPr algn="just"/>
            <a:r>
              <a:rPr lang="zh-CN" altLang="en-US" dirty="0"/>
              <a:t>A fear of social situations includes an extreme and pervasive fear of social situations. In some cases, this fear may center on a very particular type of social situation such as public speaking. In other instances, people may fear to perform any task in front of other people for fear that they will be somehow publicly embarrassed.</a:t>
            </a:r>
          </a:p>
        </p:txBody>
      </p:sp>
      <p:pic>
        <p:nvPicPr>
          <p:cNvPr id="3" name="图片占位符 2" descr="Social phobias"/>
          <p:cNvPicPr>
            <a:picLocks noGrp="1" noChangeAspect="1"/>
          </p:cNvPicPr>
          <p:nvPr>
            <p:ph type="pic" sz="quarter" idx="10"/>
          </p:nvPr>
        </p:nvPicPr>
        <p:blipFill>
          <a:blip r:embed="rId2"/>
          <a:stretch>
            <a:fillRect/>
          </a:stretch>
        </p:blipFill>
        <p:spPr>
          <a:xfrm>
            <a:off x="7098030" y="1177290"/>
            <a:ext cx="4398010" cy="4398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28"/>
    </mc:Choice>
    <mc:Fallback xmlns="">
      <p:transition spd="slow" advTm="133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肆</a:t>
            </a:r>
          </a:p>
        </p:txBody>
      </p:sp>
      <p:sp>
        <p:nvSpPr>
          <p:cNvPr id="60" name="文本框 59"/>
          <p:cNvSpPr txBox="1"/>
          <p:nvPr/>
        </p:nvSpPr>
        <p:spPr>
          <a:xfrm>
            <a:off x="1000089" y="3044279"/>
            <a:ext cx="5797792" cy="769441"/>
          </a:xfrm>
          <a:prstGeom prst="rect">
            <a:avLst/>
          </a:prstGeom>
          <a:noFill/>
          <a:ln>
            <a:noFill/>
          </a:ln>
        </p:spPr>
        <p:txBody>
          <a:bodyPr wrap="square" rtlCol="0">
            <a:spAutoFit/>
          </a:bodyPr>
          <a:lstStyle/>
          <a:p>
            <a:r>
              <a:rPr lang="en-US" altLang="zh-CN" sz="4400" b="1" dirty="0">
                <a:solidFill>
                  <a:schemeClr val="accent2"/>
                </a:solidFill>
                <a:latin typeface="思源宋体 CN Heavy" panose="02020900000000000000" pitchFamily="18" charset="-122"/>
                <a:ea typeface="思源宋体 CN Heavy" panose="02020900000000000000" pitchFamily="18" charset="-122"/>
              </a:rPr>
              <a:t>Phobia Treatments.</a:t>
            </a:r>
            <a:endParaRPr lang="zh-CN" altLang="en-US" sz="4400" b="1" dirty="0">
              <a:solidFill>
                <a:schemeClr val="accent2"/>
              </a:solidFill>
              <a:latin typeface="思源宋体 CN Heavy" panose="02020900000000000000" pitchFamily="18" charset="-122"/>
              <a:ea typeface="思源宋体 CN Heavy" panose="02020900000000000000" pitchFamily="18" charset="-122"/>
            </a:endParaRPr>
          </a:p>
        </p:txBody>
      </p:sp>
      <p:sp>
        <p:nvSpPr>
          <p:cNvPr id="3" name="矩形 2"/>
          <p:cNvSpPr/>
          <p:nvPr/>
        </p:nvSpPr>
        <p:spPr>
          <a:xfrm>
            <a:off x="976440" y="2126123"/>
            <a:ext cx="1913152"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4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Four</a:t>
            </a:r>
            <a:endParaRPr lang="zh-CN" altLang="en-US" sz="6600" i="1" dirty="0">
              <a:solidFill>
                <a:schemeClr val="accent1"/>
              </a:solidFill>
            </a:endParaRPr>
          </a:p>
        </p:txBody>
      </p:sp>
      <p:sp>
        <p:nvSpPr>
          <p:cNvPr id="2" name="文本占位符 1"/>
          <p:cNvSpPr>
            <a:spLocks noGrp="1"/>
          </p:cNvSpPr>
          <p:nvPr>
            <p:ph type="body" sz="quarter" idx="11"/>
          </p:nvPr>
        </p:nvSpPr>
        <p:spPr/>
        <p:txBody>
          <a:bodyPr/>
          <a:lstStyle/>
          <a:p>
            <a:r>
              <a:rPr lang="en-US" altLang="zh-CN" dirty="0"/>
              <a:t>15</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697747" y="325306"/>
            <a:ext cx="3188452" cy="369332"/>
          </a:xfrm>
        </p:spPr>
        <p:txBody>
          <a:bodyPr/>
          <a:lstStyle/>
          <a:p>
            <a:r>
              <a:rPr lang="en-US" altLang="zh-CN" dirty="0"/>
              <a:t>4. Phobia Treatments</a:t>
            </a:r>
            <a:endParaRPr lang="zh-CN" altLang="en-US" dirty="0"/>
          </a:p>
        </p:txBody>
      </p:sp>
      <p:sp>
        <p:nvSpPr>
          <p:cNvPr id="16" name="文本占位符 15"/>
          <p:cNvSpPr>
            <a:spLocks noGrp="1"/>
          </p:cNvSpPr>
          <p:nvPr>
            <p:ph type="body" sz="quarter" idx="11"/>
          </p:nvPr>
        </p:nvSpPr>
        <p:spPr/>
        <p:txBody>
          <a:bodyPr/>
          <a:lstStyle/>
          <a:p>
            <a:r>
              <a:rPr lang="en-US" altLang="zh-CN" dirty="0"/>
              <a:t>16</a:t>
            </a:r>
            <a:endParaRPr lang="zh-CN" altLang="en-US" dirty="0"/>
          </a:p>
        </p:txBody>
      </p:sp>
      <p:sp>
        <p:nvSpPr>
          <p:cNvPr id="2" name="矩形 1"/>
          <p:cNvSpPr/>
          <p:nvPr/>
        </p:nvSpPr>
        <p:spPr>
          <a:xfrm>
            <a:off x="2376170" y="1332230"/>
            <a:ext cx="6398260" cy="922020"/>
          </a:xfrm>
          <a:prstGeom prst="rect">
            <a:avLst/>
          </a:prstGeom>
        </p:spPr>
        <p:txBody>
          <a:bodyPr wrap="square">
            <a:spAutoFit/>
          </a:bodyPr>
          <a:lstStyle/>
          <a:p>
            <a:pPr algn="just"/>
            <a:r>
              <a:rPr lang="zh-CN" altLang="en-US" dirty="0"/>
              <a:t>There are a number of treatment approaches for phobias</a:t>
            </a:r>
            <a:r>
              <a:rPr lang="en-US" altLang="zh-CN" dirty="0"/>
              <a:t>,</a:t>
            </a:r>
            <a:r>
              <a:rPr lang="zh-CN" altLang="en-US" dirty="0"/>
              <a:t>and the effectiveness of each approach depends on the person and their type of phobia. </a:t>
            </a:r>
          </a:p>
        </p:txBody>
      </p:sp>
      <p:sp>
        <p:nvSpPr>
          <p:cNvPr id="3" name="文本框 2"/>
          <p:cNvSpPr txBox="1"/>
          <p:nvPr/>
        </p:nvSpPr>
        <p:spPr>
          <a:xfrm>
            <a:off x="2376170" y="2722880"/>
            <a:ext cx="6514465" cy="2306955"/>
          </a:xfrm>
          <a:prstGeom prst="rect">
            <a:avLst/>
          </a:prstGeom>
          <a:noFill/>
        </p:spPr>
        <p:txBody>
          <a:bodyPr wrap="square" rtlCol="0" anchor="t">
            <a:spAutoFit/>
          </a:bodyPr>
          <a:lstStyle/>
          <a:p>
            <a:pPr algn="just"/>
            <a:r>
              <a:rPr lang="zh-CN" altLang="en-US"/>
              <a:t>In exposure treatments,the person is strategically exposed to their feared object in order to help them overcome their fear. One type of exposure treatment is flooding, in which the patient is confronted by the feared object for an extended length of time without the opportunity to escape. The goal of this method is to help the individual face their fear and realize that the feared object will not harm them.</a:t>
            </a:r>
          </a:p>
        </p:txBody>
      </p:sp>
      <p:grpSp>
        <p:nvGrpSpPr>
          <p:cNvPr id="4" name="组合 3"/>
          <p:cNvGrpSpPr/>
          <p:nvPr/>
        </p:nvGrpSpPr>
        <p:grpSpPr>
          <a:xfrm>
            <a:off x="1152148" y="2808923"/>
            <a:ext cx="573113" cy="573113"/>
            <a:chOff x="7290693" y="725866"/>
            <a:chExt cx="689234" cy="689234"/>
          </a:xfrm>
        </p:grpSpPr>
        <p:sp>
          <p:nvSpPr>
            <p:cNvPr id="10" name="椭圆 9"/>
            <p:cNvSpPr/>
            <p:nvPr/>
          </p:nvSpPr>
          <p:spPr>
            <a:xfrm>
              <a:off x="7290693" y="725866"/>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pic>
          <p:nvPicPr>
            <p:cNvPr id="11" name="图形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8460" y="873633"/>
              <a:ext cx="393700" cy="393700"/>
            </a:xfrm>
            <a:prstGeom prst="rect">
              <a:avLst/>
            </a:prstGeom>
            <a:effectLst>
              <a:outerShdw blurRad="254000" dist="12700" dir="5400000" sx="91000" sy="91000" algn="ctr" rotWithShape="0">
                <a:prstClr val="black">
                  <a:alpha val="20000"/>
                </a:prstClr>
              </a:outerShdw>
            </a:effec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416445" y="935868"/>
            <a:ext cx="4238283" cy="707886"/>
          </a:xfrm>
          <a:prstGeom prst="rect">
            <a:avLst/>
          </a:prstGeom>
          <a:noFill/>
        </p:spPr>
        <p:txBody>
          <a:bodyPr wrap="square" rtlCol="0">
            <a:spAutoFit/>
          </a:bodyPr>
          <a:lstStyle/>
          <a:p>
            <a:r>
              <a:rPr lang="zh-CN" altLang="en-US" sz="4000" spc="600" dirty="0">
                <a:solidFill>
                  <a:schemeClr val="accent1"/>
                </a:solidFill>
                <a:latin typeface="思源宋体 CN Heavy" panose="02020900000000000000" pitchFamily="18" charset="-122"/>
                <a:ea typeface="思源宋体 CN Heavy" panose="02020900000000000000" pitchFamily="18" charset="-122"/>
              </a:rPr>
              <a:t>目录</a:t>
            </a:r>
            <a:r>
              <a:rPr lang="en-US" altLang="zh-CN" sz="1600" dirty="0">
                <a:solidFill>
                  <a:schemeClr val="accent1"/>
                </a:solidFill>
                <a:latin typeface="思源宋体 CN Heavy" panose="02020900000000000000" pitchFamily="18" charset="-122"/>
                <a:ea typeface="思源宋体 CN Heavy" panose="02020900000000000000" pitchFamily="18" charset="-122"/>
              </a:rPr>
              <a:t>Contents</a:t>
            </a:r>
            <a:endParaRPr lang="zh-CN" altLang="en-US" sz="4000" dirty="0">
              <a:solidFill>
                <a:schemeClr val="accent1"/>
              </a:solidFill>
              <a:latin typeface="思源宋体 CN Heavy" panose="02020900000000000000" pitchFamily="18" charset="-122"/>
              <a:ea typeface="思源宋体 CN Heavy" panose="02020900000000000000" pitchFamily="18" charset="-122"/>
            </a:endParaRPr>
          </a:p>
        </p:txBody>
      </p:sp>
      <p:grpSp>
        <p:nvGrpSpPr>
          <p:cNvPr id="45" name="组合 44"/>
          <p:cNvGrpSpPr/>
          <p:nvPr/>
        </p:nvGrpSpPr>
        <p:grpSpPr>
          <a:xfrm rot="16200000">
            <a:off x="5683021" y="5478203"/>
            <a:ext cx="152464" cy="391094"/>
            <a:chOff x="5773008" y="1309788"/>
            <a:chExt cx="267576" cy="686373"/>
          </a:xfrm>
          <a:solidFill>
            <a:schemeClr val="accent2"/>
          </a:solidFill>
        </p:grpSpPr>
        <p:sp>
          <p:nvSpPr>
            <p:cNvPr id="40" name="L 形 39"/>
            <p:cNvSpPr/>
            <p:nvPr/>
          </p:nvSpPr>
          <p:spPr>
            <a:xfrm rot="18900000">
              <a:off x="5773009" y="1309788"/>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L 形 45"/>
            <p:cNvSpPr/>
            <p:nvPr/>
          </p:nvSpPr>
          <p:spPr>
            <a:xfrm rot="18900000">
              <a:off x="5773009" y="1519187"/>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 形 46"/>
            <p:cNvSpPr/>
            <p:nvPr/>
          </p:nvSpPr>
          <p:spPr>
            <a:xfrm rot="18900000">
              <a:off x="5773008" y="1728586"/>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5555579" y="2427221"/>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1</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2" name="文本框 1"/>
          <p:cNvSpPr txBox="1"/>
          <p:nvPr/>
        </p:nvSpPr>
        <p:spPr>
          <a:xfrm>
            <a:off x="6070484" y="2537953"/>
            <a:ext cx="3513940" cy="398780"/>
          </a:xfrm>
          <a:prstGeom prst="rect">
            <a:avLst/>
          </a:prstGeom>
          <a:noFill/>
        </p:spPr>
        <p:txBody>
          <a:bodyPr wrap="square" rtlCol="0">
            <a:spAutoFit/>
          </a:bodyPr>
          <a:lstStyle/>
          <a:p>
            <a:r>
              <a:rPr lang="en-US" altLang="zh-CN" sz="2000" dirty="0">
                <a:solidFill>
                  <a:schemeClr val="accent1"/>
                </a:solidFill>
                <a:latin typeface="思源黑体 CN Light" panose="020B0300000000000000" pitchFamily="34" charset="-122"/>
                <a:ea typeface="思源黑体 CN Light" panose="020B0300000000000000" pitchFamily="34" charset="-122"/>
              </a:rPr>
              <a:t>What is phobia?</a:t>
            </a:r>
            <a:endParaRPr lang="zh-CN" altLang="en-US" sz="2000" dirty="0">
              <a:solidFill>
                <a:schemeClr val="accent1"/>
              </a:solidFill>
              <a:latin typeface="思源黑体 CN Light" panose="020B0300000000000000" pitchFamily="34" charset="-122"/>
              <a:ea typeface="思源黑体 CN Light" panose="020B0300000000000000" pitchFamily="34" charset="-122"/>
            </a:endParaRPr>
          </a:p>
        </p:txBody>
      </p:sp>
      <p:cxnSp>
        <p:nvCxnSpPr>
          <p:cNvPr id="12" name="直接连接符 11"/>
          <p:cNvCxnSpPr/>
          <p:nvPr/>
        </p:nvCxnSpPr>
        <p:spPr>
          <a:xfrm>
            <a:off x="5681716" y="2933555"/>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55579" y="3187643"/>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2</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37" name="文本框 36"/>
          <p:cNvSpPr txBox="1"/>
          <p:nvPr/>
        </p:nvSpPr>
        <p:spPr>
          <a:xfrm>
            <a:off x="6070484" y="3298375"/>
            <a:ext cx="3787406" cy="400110"/>
          </a:xfrm>
          <a:prstGeom prst="rect">
            <a:avLst/>
          </a:prstGeom>
          <a:noFill/>
        </p:spPr>
        <p:txBody>
          <a:bodyPr wrap="square" rtlCol="0">
            <a:spAutoFit/>
          </a:bodyPr>
          <a:lstStyle/>
          <a:p>
            <a:r>
              <a:rPr lang="en-US" altLang="zh-CN" sz="2000" dirty="0">
                <a:solidFill>
                  <a:schemeClr val="accent1"/>
                </a:solidFill>
                <a:latin typeface="思源黑体 CN Light" panose="020B0300000000000000" pitchFamily="34" charset="-122"/>
                <a:ea typeface="思源黑体 CN Light" panose="020B0300000000000000" pitchFamily="34" charset="-122"/>
              </a:rPr>
              <a:t>Phobia Symptoms.</a:t>
            </a:r>
            <a:endParaRPr lang="zh-CN" altLang="en-US" sz="2000" dirty="0">
              <a:solidFill>
                <a:schemeClr val="accent1"/>
              </a:solidFill>
              <a:latin typeface="思源黑体 CN Light" panose="020B0300000000000000" pitchFamily="34" charset="-122"/>
              <a:ea typeface="思源黑体 CN Light" panose="020B0300000000000000" pitchFamily="34" charset="-122"/>
            </a:endParaRPr>
          </a:p>
        </p:txBody>
      </p:sp>
      <p:cxnSp>
        <p:nvCxnSpPr>
          <p:cNvPr id="38" name="直接连接符 37"/>
          <p:cNvCxnSpPr/>
          <p:nvPr/>
        </p:nvCxnSpPr>
        <p:spPr>
          <a:xfrm>
            <a:off x="5681716" y="3693977"/>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555579" y="3985286"/>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3</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6070484" y="4096018"/>
            <a:ext cx="3513940" cy="400110"/>
          </a:xfrm>
          <a:prstGeom prst="rect">
            <a:avLst/>
          </a:prstGeom>
          <a:noFill/>
        </p:spPr>
        <p:txBody>
          <a:bodyPr wrap="square" rtlCol="0">
            <a:spAutoFit/>
          </a:bodyPr>
          <a:lstStyle/>
          <a:p>
            <a:r>
              <a:rPr lang="en-US" altLang="zh-CN" sz="2000" dirty="0">
                <a:solidFill>
                  <a:schemeClr val="accent1"/>
                </a:solidFill>
                <a:latin typeface="思源黑体 CN Light" panose="020B0300000000000000" pitchFamily="34" charset="-122"/>
                <a:ea typeface="思源黑体 CN Light" panose="020B0300000000000000" pitchFamily="34" charset="-122"/>
              </a:rPr>
              <a:t>Types of Phobias.</a:t>
            </a:r>
            <a:endParaRPr lang="zh-CN" altLang="en-US" sz="2000" dirty="0">
              <a:solidFill>
                <a:schemeClr val="accent1"/>
              </a:solidFill>
              <a:latin typeface="思源黑体 CN Light" panose="020B0300000000000000" pitchFamily="34" charset="-122"/>
              <a:ea typeface="思源黑体 CN Light" panose="020B0300000000000000" pitchFamily="34" charset="-122"/>
            </a:endParaRPr>
          </a:p>
        </p:txBody>
      </p:sp>
      <p:cxnSp>
        <p:nvCxnSpPr>
          <p:cNvPr id="50" name="直接连接符 49"/>
          <p:cNvCxnSpPr/>
          <p:nvPr/>
        </p:nvCxnSpPr>
        <p:spPr>
          <a:xfrm>
            <a:off x="5681716" y="4491620"/>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566032" y="2032000"/>
            <a:ext cx="529968" cy="632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532129" y="4704665"/>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4</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31" name="文本框 30"/>
          <p:cNvSpPr txBox="1"/>
          <p:nvPr/>
        </p:nvSpPr>
        <p:spPr>
          <a:xfrm>
            <a:off x="6047034" y="4815397"/>
            <a:ext cx="3513940" cy="400110"/>
          </a:xfrm>
          <a:prstGeom prst="rect">
            <a:avLst/>
          </a:prstGeom>
          <a:noFill/>
        </p:spPr>
        <p:txBody>
          <a:bodyPr wrap="square" rtlCol="0">
            <a:spAutoFit/>
          </a:bodyPr>
          <a:lstStyle/>
          <a:p>
            <a:r>
              <a:rPr lang="en-US" altLang="zh-CN" sz="2000" dirty="0">
                <a:solidFill>
                  <a:schemeClr val="accent1"/>
                </a:solidFill>
                <a:latin typeface="思源黑体 CN Light" panose="020B0300000000000000" pitchFamily="34" charset="-122"/>
                <a:ea typeface="思源黑体 CN Light" panose="020B0300000000000000" pitchFamily="34" charset="-122"/>
              </a:rPr>
              <a:t>Phobia Treatments.</a:t>
            </a:r>
            <a:endParaRPr lang="zh-CN" altLang="en-US" sz="2000" dirty="0">
              <a:solidFill>
                <a:schemeClr val="accent1"/>
              </a:solidFill>
              <a:latin typeface="思源黑体 CN Light" panose="020B0300000000000000" pitchFamily="34" charset="-122"/>
              <a:ea typeface="思源黑体 CN Light" panose="020B0300000000000000" pitchFamily="34" charset="-122"/>
            </a:endParaRPr>
          </a:p>
        </p:txBody>
      </p:sp>
      <p:cxnSp>
        <p:nvCxnSpPr>
          <p:cNvPr id="32" name="直接连接符 31"/>
          <p:cNvCxnSpPr/>
          <p:nvPr/>
        </p:nvCxnSpPr>
        <p:spPr>
          <a:xfrm>
            <a:off x="5658266" y="5210999"/>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824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697747" y="325306"/>
            <a:ext cx="3188452" cy="369332"/>
          </a:xfrm>
        </p:spPr>
        <p:txBody>
          <a:bodyPr/>
          <a:lstStyle/>
          <a:p>
            <a:r>
              <a:rPr lang="en-US" altLang="zh-CN" dirty="0"/>
              <a:t>4. Phobia Treatments</a:t>
            </a:r>
            <a:endParaRPr lang="zh-CN" altLang="en-US" dirty="0"/>
          </a:p>
        </p:txBody>
      </p:sp>
      <p:sp>
        <p:nvSpPr>
          <p:cNvPr id="16" name="文本占位符 15"/>
          <p:cNvSpPr>
            <a:spLocks noGrp="1"/>
          </p:cNvSpPr>
          <p:nvPr>
            <p:ph type="body" sz="quarter" idx="11"/>
          </p:nvPr>
        </p:nvSpPr>
        <p:spPr/>
        <p:txBody>
          <a:bodyPr/>
          <a:lstStyle/>
          <a:p>
            <a:r>
              <a:rPr lang="en-US" altLang="zh-CN" dirty="0"/>
              <a:t>16</a:t>
            </a:r>
            <a:endParaRPr lang="zh-CN" altLang="en-US" dirty="0"/>
          </a:p>
        </p:txBody>
      </p:sp>
      <p:sp>
        <p:nvSpPr>
          <p:cNvPr id="3" name="文本框 2"/>
          <p:cNvSpPr txBox="1"/>
          <p:nvPr/>
        </p:nvSpPr>
        <p:spPr>
          <a:xfrm>
            <a:off x="2635885" y="1583055"/>
            <a:ext cx="6514465" cy="3692525"/>
          </a:xfrm>
          <a:prstGeom prst="rect">
            <a:avLst/>
          </a:prstGeom>
          <a:noFill/>
        </p:spPr>
        <p:txBody>
          <a:bodyPr wrap="square" rtlCol="0" anchor="t">
            <a:spAutoFit/>
          </a:bodyPr>
          <a:lstStyle/>
          <a:p>
            <a:pPr algn="just"/>
            <a:r>
              <a:rPr lang="zh-CN" altLang="en-US"/>
              <a:t>Another method often used in phobia treatment is counter-conditioning. In this method, the person is taught a new response to the feared object. Rather than panic in the face of the feared object or situation, the person learns relaxation techniques to replace anxiety and fear.</a:t>
            </a:r>
          </a:p>
          <a:p>
            <a:pPr algn="just"/>
            <a:endParaRPr lang="zh-CN" altLang="en-US"/>
          </a:p>
          <a:p>
            <a:pPr algn="just"/>
            <a:r>
              <a:rPr lang="zh-CN" altLang="en-US"/>
              <a:t>This new behavior is incompatible with the previous panic response, so the phobic response gradually diminishes. Counter-conditioning is often used with people who are unable to handle exposure treatments and has been effective for treating children and adolescents.</a:t>
            </a:r>
          </a:p>
        </p:txBody>
      </p:sp>
      <p:grpSp>
        <p:nvGrpSpPr>
          <p:cNvPr id="4" name="组合 3"/>
          <p:cNvGrpSpPr/>
          <p:nvPr/>
        </p:nvGrpSpPr>
        <p:grpSpPr>
          <a:xfrm>
            <a:off x="1411863" y="1669098"/>
            <a:ext cx="573113" cy="573113"/>
            <a:chOff x="7290693" y="725866"/>
            <a:chExt cx="689234" cy="689234"/>
          </a:xfrm>
        </p:grpSpPr>
        <p:sp>
          <p:nvSpPr>
            <p:cNvPr id="10" name="椭圆 9"/>
            <p:cNvSpPr/>
            <p:nvPr/>
          </p:nvSpPr>
          <p:spPr>
            <a:xfrm>
              <a:off x="7290693" y="725866"/>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pic>
          <p:nvPicPr>
            <p:cNvPr id="11" name="图形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8460" y="873633"/>
              <a:ext cx="393700" cy="393700"/>
            </a:xfrm>
            <a:prstGeom prst="rect">
              <a:avLst/>
            </a:prstGeom>
            <a:effectLst>
              <a:outerShdw blurRad="254000" dist="12700" dir="5400000" sx="91000" sy="91000" algn="ctr" rotWithShape="0">
                <a:prstClr val="black">
                  <a:alpha val="20000"/>
                </a:prstClr>
              </a:outerShdw>
            </a:effectLst>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697747" y="325306"/>
            <a:ext cx="3188452" cy="369332"/>
          </a:xfrm>
        </p:spPr>
        <p:txBody>
          <a:bodyPr/>
          <a:lstStyle/>
          <a:p>
            <a:r>
              <a:rPr lang="en-US" altLang="zh-CN" dirty="0"/>
              <a:t>4. Phobia Treatments</a:t>
            </a:r>
            <a:endParaRPr lang="zh-CN" altLang="en-US" dirty="0"/>
          </a:p>
        </p:txBody>
      </p:sp>
      <p:sp>
        <p:nvSpPr>
          <p:cNvPr id="16" name="文本占位符 15"/>
          <p:cNvSpPr>
            <a:spLocks noGrp="1"/>
          </p:cNvSpPr>
          <p:nvPr>
            <p:ph type="body" sz="quarter" idx="11"/>
          </p:nvPr>
        </p:nvSpPr>
        <p:spPr/>
        <p:txBody>
          <a:bodyPr/>
          <a:lstStyle/>
          <a:p>
            <a:r>
              <a:rPr lang="en-US" altLang="zh-CN" dirty="0"/>
              <a:t>16</a:t>
            </a:r>
            <a:endParaRPr lang="zh-CN" altLang="en-US" dirty="0"/>
          </a:p>
        </p:txBody>
      </p:sp>
      <p:sp>
        <p:nvSpPr>
          <p:cNvPr id="2" name="文本框 1"/>
          <p:cNvSpPr txBox="1"/>
          <p:nvPr/>
        </p:nvSpPr>
        <p:spPr>
          <a:xfrm>
            <a:off x="2467610" y="2646045"/>
            <a:ext cx="6903085" cy="1198880"/>
          </a:xfrm>
          <a:prstGeom prst="rect">
            <a:avLst/>
          </a:prstGeom>
          <a:noFill/>
        </p:spPr>
        <p:txBody>
          <a:bodyPr wrap="square" rtlCol="0" anchor="t">
            <a:spAutoFit/>
          </a:bodyPr>
          <a:lstStyle/>
          <a:p>
            <a:pPr algn="just"/>
            <a:r>
              <a:rPr lang="en-US" altLang="zh-CN"/>
              <a:t>Finally </a:t>
            </a:r>
            <a:r>
              <a:rPr lang="zh-CN" altLang="en-US"/>
              <a:t>If you think you may have a phobia, please seek out treatment from a licensed therapist, psychologist, or psychiatrist. You deserve to develop control of this fear, and you can with proper therapy.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íśļîde"/>
          <p:cNvSpPr/>
          <p:nvPr/>
        </p:nvSpPr>
        <p:spPr bwMode="auto">
          <a:xfrm>
            <a:off x="2659635" y="0"/>
            <a:ext cx="6880216" cy="688492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9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74" name="图片 73"/>
          <p:cNvPicPr>
            <a:picLocks noChangeAspect="1"/>
          </p:cNvPicPr>
          <p:nvPr/>
        </p:nvPicPr>
        <p:blipFill>
          <a:blip r:embed="rId2"/>
          <a:stretch>
            <a:fillRect/>
          </a:stretch>
        </p:blipFill>
        <p:spPr>
          <a:xfrm>
            <a:off x="5261384" y="584804"/>
            <a:ext cx="796516" cy="775782"/>
          </a:xfrm>
          <a:prstGeom prst="rect">
            <a:avLst/>
          </a:prstGeom>
        </p:spPr>
      </p:pic>
      <p:sp>
        <p:nvSpPr>
          <p:cNvPr id="25" name="íśļîde"/>
          <p:cNvSpPr/>
          <p:nvPr/>
        </p:nvSpPr>
        <p:spPr bwMode="auto">
          <a:xfrm>
            <a:off x="6218195" y="581879"/>
            <a:ext cx="781098" cy="781632"/>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84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cxnSp>
        <p:nvCxnSpPr>
          <p:cNvPr id="15" name="直接连接符 14"/>
          <p:cNvCxnSpPr/>
          <p:nvPr/>
        </p:nvCxnSpPr>
        <p:spPr>
          <a:xfrm flipV="1">
            <a:off x="6104141" y="584200"/>
            <a:ext cx="0" cy="715415"/>
          </a:xfrm>
          <a:prstGeom prst="line">
            <a:avLst/>
          </a:prstGeom>
          <a:ln w="3175">
            <a:solidFill>
              <a:srgbClr val="2A45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631268" y="4182570"/>
            <a:ext cx="288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631268" y="4607117"/>
            <a:ext cx="288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p:nvPr>
        </p:nvSpPr>
        <p:spPr>
          <a:xfrm>
            <a:off x="3576955" y="2629672"/>
            <a:ext cx="5054600" cy="922020"/>
          </a:xfrm>
        </p:spPr>
        <p:txBody>
          <a:bodyPr/>
          <a:lstStyle/>
          <a:p>
            <a:r>
              <a:rPr lang="en-US" altLang="zh-CN" dirty="0"/>
              <a:t>THANKS</a:t>
            </a:r>
          </a:p>
        </p:txBody>
      </p:sp>
      <p:sp>
        <p:nvSpPr>
          <p:cNvPr id="4" name="文本占位符 3"/>
          <p:cNvSpPr>
            <a:spLocks noGrp="1"/>
          </p:cNvSpPr>
          <p:nvPr>
            <p:ph type="body" sz="quarter" idx="11"/>
          </p:nvPr>
        </p:nvSpPr>
        <p:spPr>
          <a:xfrm>
            <a:off x="4445000" y="4245539"/>
            <a:ext cx="3360616" cy="369332"/>
          </a:xfrm>
        </p:spPr>
        <p:txBody>
          <a:bodyPr/>
          <a:lstStyle/>
          <a:p>
            <a:r>
              <a:rPr lang="zh-CN" altLang="en-US" dirty="0"/>
              <a:t>自强不息 知行合一</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壹</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en-US" altLang="zh-CN" sz="4400" b="1" dirty="0">
                <a:solidFill>
                  <a:schemeClr val="accent2"/>
                </a:solidFill>
                <a:ea typeface="思源宋体 CN Heavy" panose="02020900000000000000" pitchFamily="18" charset="-122"/>
              </a:rPr>
              <a:t>What is phobia?</a:t>
            </a:r>
            <a:endParaRPr lang="zh-CN" altLang="en-US" sz="4400" b="1" dirty="0">
              <a:solidFill>
                <a:schemeClr val="accent2"/>
              </a:solidFill>
              <a:ea typeface="思源宋体 CN Heavy" panose="02020900000000000000" pitchFamily="18" charset="-122"/>
            </a:endParaRPr>
          </a:p>
        </p:txBody>
      </p:sp>
      <p:sp>
        <p:nvSpPr>
          <p:cNvPr id="3" name="矩形 2"/>
          <p:cNvSpPr/>
          <p:nvPr/>
        </p:nvSpPr>
        <p:spPr>
          <a:xfrm>
            <a:off x="976440" y="2126123"/>
            <a:ext cx="1837683"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1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One</a:t>
            </a:r>
            <a:endParaRPr lang="zh-CN" altLang="en-US" sz="6600" i="1" dirty="0">
              <a:solidFill>
                <a:schemeClr val="accent1"/>
              </a:solidFill>
            </a:endParaRPr>
          </a:p>
        </p:txBody>
      </p:sp>
      <p:sp>
        <p:nvSpPr>
          <p:cNvPr id="2" name="文本占位符 1"/>
          <p:cNvSpPr>
            <a:spLocks noGrp="1"/>
          </p:cNvSpPr>
          <p:nvPr>
            <p:ph type="body" sz="quarter" idx="11"/>
          </p:nvPr>
        </p:nvSpPr>
        <p:spPr/>
        <p:txBody>
          <a:bodyPr/>
          <a:lstStyle/>
          <a:p>
            <a:r>
              <a:rPr lang="en-US" altLang="zh-CN" dirty="0"/>
              <a:t>3</a:t>
            </a:r>
            <a:endParaRPr lang="zh-CN" altLang="en-US" dirty="0"/>
          </a:p>
        </p:txBody>
      </p:sp>
    </p:spTree>
  </p:cSld>
  <p:clrMapOvr>
    <a:masterClrMapping/>
  </p:clrMapOvr>
  <p:transition advTm="8927"/>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97747" y="325306"/>
            <a:ext cx="3188452" cy="368300"/>
          </a:xfrm>
        </p:spPr>
        <p:txBody>
          <a:bodyPr/>
          <a:lstStyle/>
          <a:p>
            <a:r>
              <a:rPr lang="en-US" altLang="zh-CN" dirty="0"/>
              <a:t>1. </a:t>
            </a:r>
            <a:r>
              <a:rPr lang="en-US" altLang="zh-CN" dirty="0">
                <a:solidFill>
                  <a:schemeClr val="accent1"/>
                </a:solidFill>
                <a:latin typeface="思源黑体 CN Light" panose="020B0300000000000000" pitchFamily="34" charset="-122"/>
                <a:ea typeface="思源黑体 CN Light" panose="020B0300000000000000" pitchFamily="34" charset="-122"/>
              </a:rPr>
              <a:t>What is phobia?</a:t>
            </a:r>
            <a:endParaRPr lang="zh-CN" altLang="en-US" dirty="0"/>
          </a:p>
        </p:txBody>
      </p:sp>
      <p:sp>
        <p:nvSpPr>
          <p:cNvPr id="12" name="文本占位符 11"/>
          <p:cNvSpPr>
            <a:spLocks noGrp="1"/>
          </p:cNvSpPr>
          <p:nvPr>
            <p:ph type="body" sz="quarter" idx="11"/>
          </p:nvPr>
        </p:nvSpPr>
        <p:spPr/>
        <p:txBody>
          <a:bodyPr/>
          <a:lstStyle/>
          <a:p>
            <a:r>
              <a:rPr lang="en-US" altLang="zh-CN" dirty="0"/>
              <a:t>4</a:t>
            </a:r>
            <a:endParaRPr lang="zh-CN" altLang="en-US" dirty="0"/>
          </a:p>
        </p:txBody>
      </p:sp>
      <p:sp>
        <p:nvSpPr>
          <p:cNvPr id="2" name="文本框 1"/>
          <p:cNvSpPr txBox="1"/>
          <p:nvPr/>
        </p:nvSpPr>
        <p:spPr>
          <a:xfrm>
            <a:off x="1905000" y="1401445"/>
            <a:ext cx="7365365" cy="368300"/>
          </a:xfrm>
          <a:prstGeom prst="rect">
            <a:avLst/>
          </a:prstGeom>
          <a:noFill/>
        </p:spPr>
        <p:txBody>
          <a:bodyPr wrap="square" rtlCol="0" anchor="t">
            <a:spAutoFit/>
          </a:bodyPr>
          <a:lstStyle/>
          <a:p>
            <a:r>
              <a:rPr lang="en-US" altLang="zh-CN"/>
              <a:t>First of all,here is a</a:t>
            </a:r>
            <a:r>
              <a:rPr lang="zh-CN" altLang="en-US"/>
              <a:t> video of introduction about phobia</a:t>
            </a:r>
            <a:r>
              <a:rPr lang="en-US" altLang="zh-CN"/>
              <a:t>.</a:t>
            </a:r>
          </a:p>
        </p:txBody>
      </p:sp>
      <p:pic>
        <p:nvPicPr>
          <p:cNvPr id="6" name="Phobias - Symptoms, Treatments &amp; More...">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949325" y="2021205"/>
            <a:ext cx="10490200" cy="3885565"/>
          </a:xfrm>
          <a:prstGeom prst="rect">
            <a:avLst/>
          </a:prstGeom>
        </p:spPr>
      </p:pic>
    </p:spTree>
  </p:cSld>
  <p:clrMapOvr>
    <a:masterClrMapping/>
  </p:clrMapOvr>
  <p:transition advTm="37950"/>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97747" y="325306"/>
            <a:ext cx="3188452" cy="368300"/>
          </a:xfrm>
        </p:spPr>
        <p:txBody>
          <a:bodyPr/>
          <a:lstStyle/>
          <a:p>
            <a:r>
              <a:rPr lang="en-US" altLang="zh-CN" dirty="0"/>
              <a:t>1. </a:t>
            </a:r>
            <a:r>
              <a:rPr lang="en-US" altLang="zh-CN" dirty="0">
                <a:solidFill>
                  <a:schemeClr val="accent1"/>
                </a:solidFill>
                <a:latin typeface="思源黑体 CN Light" panose="020B0300000000000000" pitchFamily="34" charset="-122"/>
                <a:ea typeface="思源黑体 CN Light" panose="020B0300000000000000" pitchFamily="34" charset="-122"/>
              </a:rPr>
              <a:t>What is phobia?</a:t>
            </a:r>
            <a:endParaRPr lang="zh-CN" altLang="en-US" dirty="0"/>
          </a:p>
        </p:txBody>
      </p:sp>
      <p:sp>
        <p:nvSpPr>
          <p:cNvPr id="12" name="文本占位符 11"/>
          <p:cNvSpPr>
            <a:spLocks noGrp="1"/>
          </p:cNvSpPr>
          <p:nvPr>
            <p:ph type="body" sz="quarter" idx="11"/>
          </p:nvPr>
        </p:nvSpPr>
        <p:spPr/>
        <p:txBody>
          <a:bodyPr/>
          <a:lstStyle/>
          <a:p>
            <a:r>
              <a:rPr lang="en-US" altLang="zh-CN" dirty="0"/>
              <a:t>4</a:t>
            </a:r>
            <a:endParaRPr lang="zh-CN" altLang="en-US" dirty="0"/>
          </a:p>
        </p:txBody>
      </p:sp>
      <p:sp>
        <p:nvSpPr>
          <p:cNvPr id="4" name="箭头: 下 5"/>
          <p:cNvSpPr/>
          <p:nvPr/>
        </p:nvSpPr>
        <p:spPr>
          <a:xfrm>
            <a:off x="1036320" y="1198880"/>
            <a:ext cx="802640" cy="2501052"/>
          </a:xfrm>
          <a:prstGeom prst="downArrow">
            <a:avLst>
              <a:gd name="adj1" fmla="val 47078"/>
              <a:gd name="adj2" fmla="val 54035"/>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5" name="箭头: 下 15"/>
          <p:cNvSpPr/>
          <p:nvPr/>
        </p:nvSpPr>
        <p:spPr>
          <a:xfrm flipV="1">
            <a:off x="10353040" y="3429000"/>
            <a:ext cx="802640" cy="2501052"/>
          </a:xfrm>
          <a:prstGeom prst="downArrow">
            <a:avLst>
              <a:gd name="adj1" fmla="val 47078"/>
              <a:gd name="adj2" fmla="val 54035"/>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7" name="矩形 6"/>
          <p:cNvSpPr/>
          <p:nvPr/>
        </p:nvSpPr>
        <p:spPr>
          <a:xfrm>
            <a:off x="1838960" y="2080260"/>
            <a:ext cx="6327140" cy="738505"/>
          </a:xfrm>
          <a:prstGeom prst="rect">
            <a:avLst/>
          </a:prstGeom>
          <a:noFill/>
        </p:spPr>
        <p:txBody>
          <a:bodyPr wrap="square" lIns="0" tIns="0" rIns="0" bIns="0" rtlCol="0">
            <a:spAutoFit/>
          </a:bodyPr>
          <a:lstStyle/>
          <a:p>
            <a:pPr algn="just"/>
            <a:r>
              <a:rPr lang="zh-CN" altLang="en-US" sz="1600" dirty="0">
                <a:sym typeface="+mn-ea"/>
              </a:rPr>
              <a:t>A phobia is an irrational fear,a kind of anxiety disorder in which the sufferer has a re</a:t>
            </a:r>
            <a:r>
              <a:rPr lang="en-US" altLang="zh-CN" sz="1600" dirty="0">
                <a:sym typeface="+mn-ea"/>
              </a:rPr>
              <a:t>s</a:t>
            </a:r>
            <a:r>
              <a:rPr lang="zh-CN" altLang="en-US" sz="1600" dirty="0">
                <a:sym typeface="+mn-ea"/>
              </a:rPr>
              <a:t>tless dread of a situation,living creature,place or thing.</a:t>
            </a:r>
            <a:endParaRPr lang="zh-CN" altLang="en-US" sz="1600" dirty="0">
              <a:solidFill>
                <a:schemeClr val="tx1">
                  <a:lumMod val="65000"/>
                  <a:lumOff val="35000"/>
                </a:schemeClr>
              </a:solidFill>
              <a:cs typeface="+mn-ea"/>
              <a:sym typeface="+mn-lt"/>
            </a:endParaRPr>
          </a:p>
        </p:txBody>
      </p:sp>
      <p:sp>
        <p:nvSpPr>
          <p:cNvPr id="11" name="矩形 10"/>
          <p:cNvSpPr/>
          <p:nvPr/>
        </p:nvSpPr>
        <p:spPr>
          <a:xfrm>
            <a:off x="3407410" y="4083643"/>
            <a:ext cx="7061200" cy="2215515"/>
          </a:xfrm>
          <a:prstGeom prst="rect">
            <a:avLst/>
          </a:prstGeom>
          <a:noFill/>
        </p:spPr>
        <p:txBody>
          <a:bodyPr wrap="square" lIns="0" tIns="0" rIns="0" bIns="0" rtlCol="0">
            <a:spAutoFit/>
          </a:bodyPr>
          <a:lstStyle/>
          <a:p>
            <a:pPr algn="just">
              <a:lnSpc>
                <a:spcPct val="150000"/>
              </a:lnSpc>
            </a:pPr>
            <a:r>
              <a:rPr lang="zh-CN" altLang="en-US" sz="1600">
                <a:sym typeface="+mn-ea"/>
              </a:rPr>
              <a:t>phobias are the most common kind of anxiety disorder in the industrial nations:</a:t>
            </a:r>
            <a:endParaRPr lang="zh-CN" altLang="en-US" sz="1600"/>
          </a:p>
          <a:p>
            <a:pPr algn="just">
              <a:lnSpc>
                <a:spcPct val="150000"/>
              </a:lnSpc>
            </a:pPr>
            <a:r>
              <a:rPr lang="zh-CN" altLang="en-US" sz="1600">
                <a:sym typeface="+mn-ea"/>
              </a:rPr>
              <a:t>- Over 50 million people in the USA and 10 million in the UK are thought to live with a phobia.</a:t>
            </a:r>
            <a:endParaRPr lang="zh-CN" altLang="en-US" sz="1600"/>
          </a:p>
          <a:p>
            <a:pPr algn="just">
              <a:lnSpc>
                <a:spcPct val="150000"/>
              </a:lnSpc>
            </a:pPr>
            <a:r>
              <a:rPr lang="zh-CN" altLang="en-US" sz="1600">
                <a:sym typeface="+mn-ea"/>
              </a:rPr>
              <a:t>- Between 8.7% and 18.</a:t>
            </a:r>
            <a:r>
              <a:rPr lang="en-US" altLang="zh-CN" sz="1600">
                <a:sym typeface="+mn-ea"/>
              </a:rPr>
              <a:t>5</a:t>
            </a:r>
            <a:r>
              <a:rPr lang="zh-CN" altLang="en-US" sz="1600">
                <a:sym typeface="+mn-ea"/>
              </a:rPr>
              <a:t>% of Americans of all ages suffer from phobias.</a:t>
            </a:r>
            <a:endParaRPr lang="zh-CN" altLang="en-US" sz="1600"/>
          </a:p>
          <a:p>
            <a:pPr algn="r">
              <a:lnSpc>
                <a:spcPct val="150000"/>
              </a:lnSpc>
            </a:pPr>
            <a:endParaRPr lang="zh-CN" altLang="en-US" sz="1600" dirty="0">
              <a:solidFill>
                <a:schemeClr val="tx1">
                  <a:lumMod val="65000"/>
                  <a:lumOff val="35000"/>
                </a:schemeClr>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7482" y="1375094"/>
            <a:ext cx="2618320" cy="1802193"/>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212" y="4127819"/>
            <a:ext cx="2618320" cy="18021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贰</a:t>
            </a:r>
          </a:p>
        </p:txBody>
      </p:sp>
      <p:sp>
        <p:nvSpPr>
          <p:cNvPr id="60" name="文本框 59"/>
          <p:cNvSpPr txBox="1"/>
          <p:nvPr/>
        </p:nvSpPr>
        <p:spPr>
          <a:xfrm>
            <a:off x="1000089" y="3044279"/>
            <a:ext cx="5797792" cy="769441"/>
          </a:xfrm>
          <a:prstGeom prst="rect">
            <a:avLst/>
          </a:prstGeom>
          <a:noFill/>
          <a:ln>
            <a:noFill/>
          </a:ln>
        </p:spPr>
        <p:txBody>
          <a:bodyPr wrap="square" rtlCol="0">
            <a:spAutoFit/>
          </a:bodyPr>
          <a:lstStyle/>
          <a:p>
            <a:r>
              <a:rPr lang="en-US" altLang="zh-CN" sz="4400" b="1" dirty="0">
                <a:solidFill>
                  <a:schemeClr val="accent2"/>
                </a:solidFill>
                <a:latin typeface="思源宋体 CN Heavy" panose="02020900000000000000" pitchFamily="18" charset="-122"/>
                <a:ea typeface="思源宋体 CN Heavy" panose="02020900000000000000" pitchFamily="18" charset="-122"/>
              </a:rPr>
              <a:t>Phobia Symptoms.</a:t>
            </a:r>
            <a:endParaRPr lang="zh-CN" altLang="en-US" sz="4400" b="1" dirty="0">
              <a:solidFill>
                <a:schemeClr val="accent2"/>
              </a:solidFill>
              <a:latin typeface="思源宋体 CN Heavy" panose="02020900000000000000" pitchFamily="18" charset="-122"/>
              <a:ea typeface="思源宋体 CN Heavy" panose="02020900000000000000" pitchFamily="18" charset="-122"/>
            </a:endParaRPr>
          </a:p>
        </p:txBody>
      </p:sp>
      <p:sp>
        <p:nvSpPr>
          <p:cNvPr id="3" name="矩形 2"/>
          <p:cNvSpPr/>
          <p:nvPr/>
        </p:nvSpPr>
        <p:spPr>
          <a:xfrm>
            <a:off x="976440" y="2126123"/>
            <a:ext cx="1854675"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2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Two</a:t>
            </a:r>
            <a:endParaRPr lang="zh-CN" altLang="en-US" sz="6600" i="1" dirty="0">
              <a:solidFill>
                <a:schemeClr val="accent1"/>
              </a:solidFill>
            </a:endParaRPr>
          </a:p>
        </p:txBody>
      </p:sp>
      <p:cxnSp>
        <p:nvCxnSpPr>
          <p:cNvPr id="32" name="直接连接符 31"/>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1"/>
          </p:nvPr>
        </p:nvSpPr>
        <p:spPr/>
        <p:txBody>
          <a:bodyPr/>
          <a:lstStyle/>
          <a:p>
            <a:r>
              <a:rPr lang="en-US" altLang="zh-CN" dirty="0"/>
              <a:t>7</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p:txBody>
          <a:bodyPr/>
          <a:lstStyle/>
          <a:p>
            <a:r>
              <a:rPr lang="en-US" altLang="zh-CN" dirty="0"/>
              <a:t>8</a:t>
            </a:r>
            <a:endParaRPr lang="zh-CN" altLang="en-US" dirty="0"/>
          </a:p>
        </p:txBody>
      </p:sp>
      <p:sp>
        <p:nvSpPr>
          <p:cNvPr id="4" name="文本占位符 3"/>
          <p:cNvSpPr>
            <a:spLocks noGrp="1"/>
          </p:cNvSpPr>
          <p:nvPr>
            <p:ph type="body" sz="quarter" idx="13"/>
          </p:nvPr>
        </p:nvSpPr>
        <p:spPr/>
        <p:txBody>
          <a:bodyPr>
            <a:normAutofit/>
          </a:bodyPr>
          <a:lstStyle/>
          <a:p>
            <a:r>
              <a:rPr lang="en-US" altLang="zh-CN" dirty="0"/>
              <a:t>2. Phobia Symptoms</a:t>
            </a:r>
            <a:endParaRPr lang="zh-CN" altLang="en-US" dirty="0"/>
          </a:p>
        </p:txBody>
      </p:sp>
      <p:sp>
        <p:nvSpPr>
          <p:cNvPr id="6" name="矩形 5"/>
          <p:cNvSpPr/>
          <p:nvPr/>
        </p:nvSpPr>
        <p:spPr>
          <a:xfrm>
            <a:off x="1233182" y="957929"/>
            <a:ext cx="9336946" cy="922020"/>
          </a:xfrm>
          <a:prstGeom prst="rect">
            <a:avLst/>
          </a:prstGeom>
        </p:spPr>
        <p:txBody>
          <a:bodyPr wrap="square">
            <a:spAutoFit/>
          </a:bodyPr>
          <a:lstStyle/>
          <a:p>
            <a:pPr algn="just"/>
            <a:r>
              <a:rPr lang="zh-CN" altLang="en-US" dirty="0"/>
              <a:t>Phobi</a:t>
            </a:r>
            <a:r>
              <a:rPr lang="en-US" altLang="zh-CN" dirty="0"/>
              <a:t>a</a:t>
            </a:r>
            <a:r>
              <a:rPr lang="zh-CN" altLang="en-US" dirty="0"/>
              <a:t> symptoms can occur through exposure to the feared object or situation, or sometimes merely through thinking about the feared object. Typical symptoms associated with phobias include:</a:t>
            </a:r>
          </a:p>
        </p:txBody>
      </p:sp>
      <p:graphicFrame>
        <p:nvGraphicFramePr>
          <p:cNvPr id="16" name="图示 15"/>
          <p:cNvGraphicFramePr/>
          <p:nvPr/>
        </p:nvGraphicFramePr>
        <p:xfrm>
          <a:off x="2144224" y="1527559"/>
          <a:ext cx="7033332" cy="5085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p:txBody>
          <a:bodyPr/>
          <a:lstStyle/>
          <a:p>
            <a:r>
              <a:rPr lang="en-US" altLang="zh-CN" dirty="0"/>
              <a:t>8</a:t>
            </a:r>
            <a:endParaRPr lang="zh-CN" altLang="en-US" dirty="0"/>
          </a:p>
        </p:txBody>
      </p:sp>
      <p:sp>
        <p:nvSpPr>
          <p:cNvPr id="4" name="文本占位符 3"/>
          <p:cNvSpPr>
            <a:spLocks noGrp="1"/>
          </p:cNvSpPr>
          <p:nvPr>
            <p:ph type="body" sz="quarter" idx="13"/>
          </p:nvPr>
        </p:nvSpPr>
        <p:spPr/>
        <p:txBody>
          <a:bodyPr>
            <a:normAutofit/>
          </a:bodyPr>
          <a:lstStyle/>
          <a:p>
            <a:r>
              <a:rPr lang="en-US" altLang="zh-CN" dirty="0"/>
              <a:t>2. Phobia Symptoms</a:t>
            </a:r>
            <a:endParaRPr lang="zh-CN" altLang="en-US" dirty="0"/>
          </a:p>
        </p:txBody>
      </p:sp>
      <p:sp>
        <p:nvSpPr>
          <p:cNvPr id="16" name="矩形 15"/>
          <p:cNvSpPr/>
          <p:nvPr/>
        </p:nvSpPr>
        <p:spPr>
          <a:xfrm>
            <a:off x="883641" y="1533142"/>
            <a:ext cx="5684939" cy="646331"/>
          </a:xfrm>
          <a:prstGeom prst="rect">
            <a:avLst/>
          </a:prstGeom>
        </p:spPr>
        <p:txBody>
          <a:bodyPr wrap="square">
            <a:spAutoFit/>
          </a:bodyPr>
          <a:lstStyle/>
          <a:p>
            <a:pPr algn="just"/>
            <a:r>
              <a:rPr lang="en-US" altLang="zh-CN" dirty="0"/>
              <a:t>In some cases, these symptoms may escalate into a full-scale anxiety attack.</a:t>
            </a:r>
          </a:p>
        </p:txBody>
      </p:sp>
      <p:sp>
        <p:nvSpPr>
          <p:cNvPr id="11" name="矩形 10"/>
          <p:cNvSpPr/>
          <p:nvPr/>
        </p:nvSpPr>
        <p:spPr>
          <a:xfrm>
            <a:off x="883641" y="2300167"/>
            <a:ext cx="5684939" cy="1754326"/>
          </a:xfrm>
          <a:prstGeom prst="rect">
            <a:avLst/>
          </a:prstGeom>
        </p:spPr>
        <p:txBody>
          <a:bodyPr wrap="square">
            <a:spAutoFit/>
          </a:bodyPr>
          <a:lstStyle/>
          <a:p>
            <a:pPr algn="just"/>
            <a:r>
              <a:rPr lang="en-US" altLang="zh-CN" dirty="0"/>
              <a:t>In response to these symptoms, some individuals may develop social anxiety disorder (SAD)—previously known as social phobia—and begin to isolate themselves, leading to severe difficulties with functioning in daily life and with maintaining relationships.</a:t>
            </a:r>
            <a:endParaRPr lang="zh-CN" altLang="en-US" dirty="0"/>
          </a:p>
        </p:txBody>
      </p:sp>
      <p:sp>
        <p:nvSpPr>
          <p:cNvPr id="17" name="矩形 16"/>
          <p:cNvSpPr/>
          <p:nvPr/>
        </p:nvSpPr>
        <p:spPr>
          <a:xfrm>
            <a:off x="883641" y="4175187"/>
            <a:ext cx="5684939" cy="1200329"/>
          </a:xfrm>
          <a:prstGeom prst="rect">
            <a:avLst/>
          </a:prstGeom>
        </p:spPr>
        <p:txBody>
          <a:bodyPr wrap="square">
            <a:spAutoFit/>
          </a:bodyPr>
          <a:lstStyle/>
          <a:p>
            <a:pPr algn="just"/>
            <a:r>
              <a:rPr lang="zh-CN" altLang="en-US" dirty="0"/>
              <a:t>In other cases, such as with hypochondriasis, a person may seek out medical care due to a constant concern with imagined illnesses or imminent death.</a:t>
            </a:r>
          </a:p>
        </p:txBody>
      </p:sp>
      <p:pic>
        <p:nvPicPr>
          <p:cNvPr id="4100" name="Picture 4" descr="Common Phobias Treatment Options | Mental Health Therapy Tampa Florida —  Collaborative Therapeutic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025" y="1490494"/>
            <a:ext cx="4332830" cy="3699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叁</a:t>
            </a:r>
          </a:p>
        </p:txBody>
      </p:sp>
      <p:sp>
        <p:nvSpPr>
          <p:cNvPr id="60" name="文本框 59"/>
          <p:cNvSpPr txBox="1"/>
          <p:nvPr/>
        </p:nvSpPr>
        <p:spPr>
          <a:xfrm>
            <a:off x="1000089" y="3044279"/>
            <a:ext cx="5797792" cy="769441"/>
          </a:xfrm>
          <a:prstGeom prst="rect">
            <a:avLst/>
          </a:prstGeom>
          <a:noFill/>
          <a:ln>
            <a:noFill/>
          </a:ln>
        </p:spPr>
        <p:txBody>
          <a:bodyPr wrap="square" rtlCol="0">
            <a:spAutoFit/>
          </a:bodyPr>
          <a:lstStyle/>
          <a:p>
            <a:r>
              <a:rPr lang="en-US" altLang="zh-CN" sz="4400" b="1" dirty="0">
                <a:solidFill>
                  <a:schemeClr val="accent2"/>
                </a:solidFill>
                <a:latin typeface="思源宋体 CN Heavy" panose="02020900000000000000" pitchFamily="18" charset="-122"/>
                <a:ea typeface="思源宋体 CN Heavy" panose="02020900000000000000" pitchFamily="18" charset="-122"/>
              </a:rPr>
              <a:t>Types of Phobias.</a:t>
            </a:r>
            <a:endParaRPr lang="zh-CN" altLang="en-US" sz="4400" b="1" dirty="0">
              <a:solidFill>
                <a:schemeClr val="accent2"/>
              </a:solidFill>
              <a:latin typeface="思源宋体 CN Heavy" panose="02020900000000000000" pitchFamily="18" charset="-122"/>
              <a:ea typeface="思源宋体 CN Heavy" panose="02020900000000000000" pitchFamily="18" charset="-122"/>
            </a:endParaRPr>
          </a:p>
        </p:txBody>
      </p:sp>
      <p:sp>
        <p:nvSpPr>
          <p:cNvPr id="3" name="矩形 2"/>
          <p:cNvSpPr/>
          <p:nvPr/>
        </p:nvSpPr>
        <p:spPr>
          <a:xfrm>
            <a:off x="976440" y="2126123"/>
            <a:ext cx="2044983"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3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Three</a:t>
            </a:r>
            <a:endParaRPr lang="zh-CN" altLang="en-US" sz="6600" i="1" dirty="0">
              <a:solidFill>
                <a:schemeClr val="accent1"/>
              </a:solidFill>
            </a:endParaRPr>
          </a:p>
        </p:txBody>
      </p:sp>
      <p:cxnSp>
        <p:nvCxnSpPr>
          <p:cNvPr id="37" name="直接连接符 36"/>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1"/>
          </p:nvPr>
        </p:nvSpPr>
        <p:spPr/>
        <p:txBody>
          <a:bodyPr/>
          <a:lstStyle/>
          <a:p>
            <a:r>
              <a:rPr lang="en-US" altLang="zh-CN" dirty="0"/>
              <a:t>11</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我为母校送模板">
      <a:dk1>
        <a:srgbClr val="2A458C"/>
      </a:dk1>
      <a:lt1>
        <a:srgbClr val="FFFFFF"/>
      </a:lt1>
      <a:dk2>
        <a:srgbClr val="2A458C"/>
      </a:dk2>
      <a:lt2>
        <a:srgbClr val="FFFFFF"/>
      </a:lt2>
      <a:accent1>
        <a:srgbClr val="2A458C"/>
      </a:accent1>
      <a:accent2>
        <a:srgbClr val="ED5A63"/>
      </a:accent2>
      <a:accent3>
        <a:srgbClr val="A5A5A5"/>
      </a:accent3>
      <a:accent4>
        <a:srgbClr val="FFC000"/>
      </a:accent4>
      <a:accent5>
        <a:srgbClr val="5B9BD5"/>
      </a:accent5>
      <a:accent6>
        <a:srgbClr val="70AD47"/>
      </a:accent6>
      <a:hlink>
        <a:srgbClr val="0563C1"/>
      </a:hlink>
      <a:folHlink>
        <a:srgbClr val="954F72"/>
      </a:folHlink>
    </a:clrScheme>
    <a:fontScheme name="我为母校送模板">
      <a:majorFont>
        <a:latin typeface="思源宋体 CN Heavy"/>
        <a:ea typeface="思源宋体 CN Heavy"/>
        <a:cs typeface=""/>
      </a:majorFont>
      <a:minorFont>
        <a:latin typeface="思源宋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823</Words>
  <Application>Microsoft Office PowerPoint</Application>
  <PresentationFormat>宽屏</PresentationFormat>
  <Paragraphs>109</Paragraphs>
  <Slides>22</Slides>
  <Notes>0</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22</vt:i4>
      </vt:variant>
    </vt:vector>
  </HeadingPairs>
  <TitlesOfParts>
    <vt:vector size="35" baseType="lpstr">
      <vt:lpstr>等线</vt:lpstr>
      <vt:lpstr>思源黑体 CN Light</vt:lpstr>
      <vt:lpstr>思源宋体 CN Heavy</vt:lpstr>
      <vt:lpstr>思源宋体 CN Light</vt:lpstr>
      <vt:lpstr>宋体</vt:lpstr>
      <vt:lpstr>微软雅黑</vt:lpstr>
      <vt:lpstr>Arial</vt:lpstr>
      <vt:lpstr>Calibri</vt:lpstr>
      <vt:lpstr>Century Gothic</vt:lpstr>
      <vt:lpstr>Segoe UI</vt:lpstr>
      <vt:lpstr>Segoe UI Light</vt:lpstr>
      <vt:lpstr>Office 主题​​</vt:lpstr>
      <vt:lpstr>1_OfficePLUS</vt:lpstr>
      <vt:lpstr>High Anxiety:Phobias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琦 陈</dc:creator>
  <cp:lastModifiedBy>周威威</cp:lastModifiedBy>
  <cp:revision>126</cp:revision>
  <dcterms:created xsi:type="dcterms:W3CDTF">2018-12-27T07:14:00Z</dcterms:created>
  <dcterms:modified xsi:type="dcterms:W3CDTF">2020-11-19T12:45:03Z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2019-04-11T14:38:30.9047075Z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18946376-6830-4178-a51d-b682212a37f9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2052-11.1.0.10132</vt:lpwstr>
  </property>
</Properties>
</file>